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2" r:id="rId2"/>
    <p:sldId id="256" r:id="rId3"/>
    <p:sldId id="281" r:id="rId4"/>
    <p:sldId id="264" r:id="rId5"/>
    <p:sldId id="283" r:id="rId6"/>
    <p:sldId id="285" r:id="rId7"/>
    <p:sldId id="287" r:id="rId8"/>
    <p:sldId id="288" r:id="rId9"/>
    <p:sldId id="258" r:id="rId10"/>
    <p:sldId id="266" r:id="rId11"/>
    <p:sldId id="267" r:id="rId12"/>
    <p:sldId id="260" r:id="rId13"/>
    <p:sldId id="268" r:id="rId14"/>
    <p:sldId id="265" r:id="rId15"/>
    <p:sldId id="269" r:id="rId16"/>
    <p:sldId id="289" r:id="rId17"/>
    <p:sldId id="271" r:id="rId18"/>
    <p:sldId id="277" r:id="rId19"/>
    <p:sldId id="278" r:id="rId20"/>
    <p:sldId id="262" r:id="rId21"/>
    <p:sldId id="261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4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C97D43-C3E8-454F-AB2E-49A76C1536C6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557DC5-3234-4234-B63E-AC3C2EE8E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C97D43-C3E8-454F-AB2E-49A76C1536C6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557DC5-3234-4234-B63E-AC3C2EE8E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C97D43-C3E8-454F-AB2E-49A76C1536C6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557DC5-3234-4234-B63E-AC3C2EE8E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C97D43-C3E8-454F-AB2E-49A76C1536C6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557DC5-3234-4234-B63E-AC3C2EE8E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C97D43-C3E8-454F-AB2E-49A76C1536C6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557DC5-3234-4234-B63E-AC3C2EE8E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C97D43-C3E8-454F-AB2E-49A76C1536C6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557DC5-3234-4234-B63E-AC3C2EE8E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C97D43-C3E8-454F-AB2E-49A76C1536C6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557DC5-3234-4234-B63E-AC3C2EE8E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C97D43-C3E8-454F-AB2E-49A76C1536C6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557DC5-3234-4234-B63E-AC3C2EE8E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C97D43-C3E8-454F-AB2E-49A76C1536C6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557DC5-3234-4234-B63E-AC3C2EE8E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C97D43-C3E8-454F-AB2E-49A76C1536C6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557DC5-3234-4234-B63E-AC3C2EE8E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C97D43-C3E8-454F-AB2E-49A76C1536C6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557DC5-3234-4234-B63E-AC3C2EE8E4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7C97D43-C3E8-454F-AB2E-49A76C1536C6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A557DC5-3234-4234-B63E-AC3C2EE8E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Театр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3886200"/>
            <a:ext cx="8352928" cy="17526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Составила: Воспитатель ДС №58 Якимова Л.В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 advTm="7875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&amp;Gcy;&amp;ocy;&amp;scy;&amp;ucy;&amp;dcy;&amp;acy;&amp;rcy;&amp;scy;&amp;tcy;&amp;vcy;&amp;iecy;&amp;ncy;&amp;ncy;&amp;ycy;&amp;jcy; &amp;Bcy;&amp;ocy;&amp;lcy;&amp;softcy;&amp;shcy;&amp;ocy;&amp;jcy; &amp;Acy;&amp;kcy;&amp;acy;&amp;dcy;&amp;iecy;&amp;mcy;&amp;icy;&amp;chcy;&amp;iecy;&amp;scy;&amp;kcy;&amp;icy;&amp;jcy; &amp;Tcy;&amp;iecy;&amp;acy;&amp;tcy;&amp;r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20688"/>
            <a:ext cx="8064896" cy="5367637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2920" y="5661248"/>
            <a:ext cx="8183880" cy="792088"/>
          </a:xfrm>
        </p:spPr>
        <p:txBody>
          <a:bodyPr/>
          <a:lstStyle/>
          <a:p>
            <a:pPr algn="ctr"/>
            <a:r>
              <a:rPr lang="ru-RU" dirty="0" smtClean="0"/>
              <a:t>Гримерная</a:t>
            </a:r>
            <a:endParaRPr lang="ru-RU" dirty="0"/>
          </a:p>
        </p:txBody>
      </p:sp>
    </p:spTree>
  </p:cSld>
  <p:clrMapOvr>
    <a:masterClrMapping/>
  </p:clrMapOvr>
  <p:transition advTm="7438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&amp;Gcy;&amp;ocy;&amp;scy;&amp;ucy;&amp;dcy;&amp;acy;&amp;rcy;&amp;scy;&amp;tcy;&amp;vcy;&amp;iecy;&amp;ncy;&amp;ncy;&amp;ycy;&amp;jcy; &amp;Bcy;&amp;ocy;&amp;lcy;&amp;softcy;&amp;shcy;&amp;ocy;&amp;jcy; &amp;Acy;&amp;kcy;&amp;acy;&amp;dcy;&amp;iecy;&amp;mcy;&amp;icy;&amp;chcy;&amp;iecy;&amp;scy;&amp;kcy;&amp;icy;&amp;jcy; &amp;Tcy;&amp;iecy;&amp;acy;&amp;tcy;&amp;r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8136904" cy="5415563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2920" y="5805264"/>
            <a:ext cx="8183880" cy="720080"/>
          </a:xfrm>
        </p:spPr>
        <p:txBody>
          <a:bodyPr/>
          <a:lstStyle/>
          <a:p>
            <a:pPr algn="ctr"/>
            <a:r>
              <a:rPr lang="ru-RU" dirty="0" smtClean="0"/>
              <a:t>Зрительный зал</a:t>
            </a:r>
            <a:endParaRPr lang="ru-RU" dirty="0"/>
          </a:p>
        </p:txBody>
      </p:sp>
    </p:spTree>
  </p:cSld>
  <p:clrMapOvr>
    <a:masterClrMapping/>
  </p:clrMapOvr>
  <p:transition advTm="7438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&amp;Bcy;&amp;Dcy;&amp;Tcy; &amp;icy;&amp;mcy;. &amp;Tcy;&amp;ocy;&amp;vcy;&amp;scy;&amp;tcy;&amp;ocy;&amp;ncy;&amp;ocy;&amp;gcy;&amp;ocy;&amp;vcy;&amp;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124744"/>
            <a:ext cx="5334000" cy="4000501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2920" y="5733256"/>
            <a:ext cx="8183880" cy="720080"/>
          </a:xfrm>
        </p:spPr>
        <p:txBody>
          <a:bodyPr/>
          <a:lstStyle/>
          <a:p>
            <a:pPr algn="ctr"/>
            <a:r>
              <a:rPr lang="ru-RU" dirty="0" smtClean="0"/>
              <a:t>Ложи бельэтажа</a:t>
            </a:r>
            <a:endParaRPr lang="ru-RU" dirty="0"/>
          </a:p>
        </p:txBody>
      </p:sp>
    </p:spTree>
  </p:cSld>
  <p:clrMapOvr>
    <a:masterClrMapping/>
  </p:clrMapOvr>
  <p:transition advTm="7672"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&amp;Gcy;&amp;ocy;&amp;scy;&amp;ucy;&amp;dcy;&amp;acy;&amp;rcy;&amp;scy;&amp;tcy;&amp;vcy;&amp;iecy;&amp;ncy;&amp;ncy;&amp;ycy;&amp;jcy; &amp;Bcy;&amp;ocy;&amp;lcy;&amp;softcy;&amp;shcy;&amp;ocy;&amp;jcy; &amp;Acy;&amp;kcy;&amp;acy;&amp;dcy;&amp;iecy;&amp;mcy;&amp;icy;&amp;chcy;&amp;iecy;&amp;scy;&amp;kcy;&amp;icy;&amp;jcy; &amp;Tcy;&amp;iecy;&amp;acy;&amp;tcy;&amp;r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548680"/>
            <a:ext cx="7848872" cy="5223861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2920" y="5805264"/>
            <a:ext cx="8183880" cy="648072"/>
          </a:xfrm>
        </p:spPr>
        <p:txBody>
          <a:bodyPr/>
          <a:lstStyle/>
          <a:p>
            <a:pPr algn="ctr"/>
            <a:r>
              <a:rPr lang="ru-RU" dirty="0" smtClean="0"/>
              <a:t>Потолок и люстра зала</a:t>
            </a:r>
            <a:endParaRPr lang="ru-RU" dirty="0"/>
          </a:p>
        </p:txBody>
      </p:sp>
    </p:spTree>
  </p:cSld>
  <p:clrMapOvr>
    <a:masterClrMapping/>
  </p:clrMapOvr>
  <p:transition advTm="7125"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&amp;Gcy;&amp;ocy;&amp;scy;&amp;ucy;&amp;dcy;&amp;acy;&amp;rcy;&amp;scy;&amp;tcy;&amp;vcy;&amp;iecy;&amp;ncy;&amp;ncy;&amp;ycy;&amp;jcy; &amp;Bcy;&amp;ocy;&amp;lcy;&amp;softcy;&amp;shcy;&amp;ocy;&amp;jcy; &amp;Acy;&amp;kcy;&amp;acy;&amp;dcy;&amp;iecy;&amp;mcy;&amp;icy;&amp;chcy;&amp;iecy;&amp;scy;&amp;kcy;&amp;icy;&amp;jcy; &amp;Tcy;&amp;iecy;&amp;acy;&amp;tcy;&amp;r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836712"/>
            <a:ext cx="7143750" cy="4752976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2920" y="5589240"/>
            <a:ext cx="8183880" cy="792088"/>
          </a:xfrm>
        </p:spPr>
        <p:txBody>
          <a:bodyPr/>
          <a:lstStyle/>
          <a:p>
            <a:pPr algn="ctr"/>
            <a:r>
              <a:rPr lang="ru-RU" dirty="0" smtClean="0"/>
              <a:t>Оркестровая яма</a:t>
            </a:r>
            <a:endParaRPr lang="ru-RU" dirty="0"/>
          </a:p>
        </p:txBody>
      </p:sp>
    </p:spTree>
  </p:cSld>
  <p:clrMapOvr>
    <a:masterClrMapping/>
  </p:clrMapOvr>
  <p:transition advTm="7563"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&amp;Gcy;&amp;ocy;&amp;scy;&amp;ucy;&amp;dcy;&amp;acy;&amp;rcy;&amp;scy;&amp;tcy;&amp;vcy;&amp;iecy;&amp;ncy;&amp;ncy;&amp;ycy;&amp;jcy; &amp;Bcy;&amp;ocy;&amp;lcy;&amp;softcy;&amp;shcy;&amp;ocy;&amp;jcy; &amp;Acy;&amp;kcy;&amp;acy;&amp;dcy;&amp;iecy;&amp;mcy;&amp;icy;&amp;chcy;&amp;iecy;&amp;scy;&amp;kcy;&amp;icy;&amp;jcy; &amp;Tcy;&amp;iecy;&amp;acy;&amp;tcy;&amp;r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76672"/>
            <a:ext cx="7920880" cy="5271787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2920" y="5949280"/>
            <a:ext cx="818388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Вид на царскую ложу</a:t>
            </a:r>
            <a:endParaRPr lang="ru-RU" dirty="0"/>
          </a:p>
        </p:txBody>
      </p:sp>
    </p:spTree>
  </p:cSld>
  <p:clrMapOvr>
    <a:masterClrMapping/>
  </p:clrMapOvr>
  <p:transition advTm="7516">
    <p:checke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76672"/>
            <a:ext cx="818388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Вид со сцены в зрительный зал</a:t>
            </a:r>
            <a:endParaRPr lang="ru-RU" dirty="0"/>
          </a:p>
        </p:txBody>
      </p:sp>
      <p:pic>
        <p:nvPicPr>
          <p:cNvPr id="3" name="Picture 2" descr="J:\Документы\Театр\Зал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124744"/>
            <a:ext cx="6984776" cy="4621664"/>
          </a:xfrm>
          <a:prstGeom prst="rect">
            <a:avLst/>
          </a:prstGeom>
          <a:noFill/>
        </p:spPr>
      </p:pic>
    </p:spTree>
  </p:cSld>
  <p:clrMapOvr>
    <a:masterClrMapping/>
  </p:clrMapOvr>
  <p:transition advTm="7328">
    <p:blinds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&amp;Gcy;&amp;ocy;&amp;scy;&amp;ucy;&amp;dcy;&amp;acy;&amp;rcy;&amp;scy;&amp;tcy;&amp;vcy;&amp;iecy;&amp;ncy;&amp;ncy;&amp;ycy;&amp;jcy; &amp;Bcy;&amp;ocy;&amp;lcy;&amp;softcy;&amp;shcy;&amp;ocy;&amp;jcy; &amp;Acy;&amp;kcy;&amp;acy;&amp;dcy;&amp;iecy;&amp;mcy;&amp;icy;&amp;chcy;&amp;iecy;&amp;scy;&amp;kcy;&amp;icy;&amp;jcy; &amp;Tcy;&amp;iecy;&amp;acy;&amp;tcy;&amp;r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548681"/>
            <a:ext cx="7816924" cy="5202598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2920" y="5877272"/>
            <a:ext cx="8183880" cy="648072"/>
          </a:xfrm>
        </p:spPr>
        <p:txBody>
          <a:bodyPr/>
          <a:lstStyle/>
          <a:p>
            <a:pPr algn="ctr"/>
            <a:r>
              <a:rPr lang="ru-RU" dirty="0" smtClean="0"/>
              <a:t>Занавес</a:t>
            </a:r>
            <a:endParaRPr lang="ru-RU" dirty="0"/>
          </a:p>
        </p:txBody>
      </p:sp>
    </p:spTree>
  </p:cSld>
  <p:clrMapOvr>
    <a:masterClrMapping/>
  </p:clrMapOvr>
  <p:transition advTm="7343"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J:\Документы\Театр\Сцена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476672"/>
            <a:ext cx="6978352" cy="5233764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2920" y="5733256"/>
            <a:ext cx="8183880" cy="648072"/>
          </a:xfrm>
        </p:spPr>
        <p:txBody>
          <a:bodyPr/>
          <a:lstStyle/>
          <a:p>
            <a:pPr algn="ctr"/>
            <a:r>
              <a:rPr lang="ru-RU" dirty="0" smtClean="0"/>
              <a:t>Кулисы</a:t>
            </a:r>
            <a:endParaRPr lang="ru-RU" dirty="0"/>
          </a:p>
        </p:txBody>
      </p:sp>
    </p:spTree>
  </p:cSld>
  <p:clrMapOvr>
    <a:masterClrMapping/>
  </p:clrMapOvr>
  <p:transition advTm="7484">
    <p:wheel spokes="8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J:\Документы\Театр\Сцена 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692696"/>
            <a:ext cx="6480719" cy="4798256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2920" y="5733256"/>
            <a:ext cx="8183880" cy="648072"/>
          </a:xfrm>
        </p:spPr>
        <p:txBody>
          <a:bodyPr/>
          <a:lstStyle/>
          <a:p>
            <a:pPr algn="ctr"/>
            <a:r>
              <a:rPr lang="ru-RU" dirty="0" smtClean="0"/>
              <a:t>Сцена старого театра</a:t>
            </a:r>
            <a:endParaRPr lang="ru-RU" dirty="0"/>
          </a:p>
        </p:txBody>
      </p:sp>
    </p:spTree>
  </p:cSld>
  <p:clrMapOvr>
    <a:masterClrMapping/>
  </p:clrMapOvr>
  <p:transition advTm="7266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&amp;Bcy;&amp;Dcy;&amp;Tcy; &amp;icy;&amp;mcy;. &amp;Tcy;&amp;ocy;&amp;vcy;&amp;scy;&amp;tcy;&amp;ocy;&amp;ncy;&amp;ocy;&amp;gcy;&amp;ocy;&amp;vcy;&amp;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9236" y="980728"/>
            <a:ext cx="7481586" cy="4248472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Здание театра</a:t>
            </a:r>
            <a:endParaRPr lang="ru-RU" dirty="0"/>
          </a:p>
        </p:txBody>
      </p:sp>
    </p:spTree>
  </p:cSld>
  <p:clrMapOvr>
    <a:masterClrMapping/>
  </p:clrMapOvr>
  <p:transition advTm="5968"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&amp;Bcy;&amp;Dcy;&amp;Tcy; &amp;icy;&amp;mcy;. &amp;Tcy;&amp;ocy;&amp;vcy;&amp;scy;&amp;tcy;&amp;ocy;&amp;ncy;&amp;ocy;&amp;gcy;&amp;ocy;&amp;vcy;&amp;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052736"/>
            <a:ext cx="5334000" cy="4000501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2920" y="5805264"/>
            <a:ext cx="8183880" cy="648072"/>
          </a:xfrm>
        </p:spPr>
        <p:txBody>
          <a:bodyPr/>
          <a:lstStyle/>
          <a:p>
            <a:pPr algn="ctr"/>
            <a:r>
              <a:rPr lang="ru-RU" dirty="0" smtClean="0"/>
              <a:t>Люстра</a:t>
            </a:r>
            <a:endParaRPr lang="ru-RU" dirty="0"/>
          </a:p>
        </p:txBody>
      </p:sp>
    </p:spTree>
  </p:cSld>
  <p:clrMapOvr>
    <a:masterClrMapping/>
  </p:clrMapOvr>
  <p:transition advTm="6953">
    <p:wheel spokes="8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&amp;Bcy;&amp;Dcy;&amp;Tcy; &amp;icy;&amp;mcy;. &amp;Tcy;&amp;ocy;&amp;vcy;&amp;scy;&amp;tcy;&amp;ocy;&amp;ncy;&amp;ocy;&amp;gcy;&amp;ocy;&amp;vcy;&amp;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548680"/>
            <a:ext cx="3888432" cy="5184577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2920" y="5805264"/>
            <a:ext cx="8183880" cy="648072"/>
          </a:xfrm>
        </p:spPr>
        <p:txBody>
          <a:bodyPr/>
          <a:lstStyle/>
          <a:p>
            <a:pPr algn="ctr"/>
            <a:r>
              <a:rPr lang="ru-RU" dirty="0" smtClean="0"/>
              <a:t>Софиты</a:t>
            </a:r>
            <a:endParaRPr lang="ru-RU" dirty="0"/>
          </a:p>
        </p:txBody>
      </p:sp>
    </p:spTree>
  </p:cSld>
  <p:clrMapOvr>
    <a:masterClrMapping/>
  </p:clrMapOvr>
  <p:transition advTm="7422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J:\Документы\Театр\Здания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476672"/>
            <a:ext cx="6667500" cy="5000625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Здание театра</a:t>
            </a:r>
            <a:endParaRPr lang="ru-RU" dirty="0"/>
          </a:p>
        </p:txBody>
      </p:sp>
    </p:spTree>
  </p:cSld>
  <p:clrMapOvr>
    <a:masterClrMapping/>
  </p:clrMapOvr>
  <p:transition advTm="7704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&amp;Bcy;&amp;Dcy;&amp;Tcy; &amp;icy;&amp;mcy;. &amp;Tcy;&amp;ocy;&amp;vcy;&amp;scy;&amp;tcy;&amp;ocy;&amp;ncy;&amp;ocy;&amp;gcy;&amp;ocy;&amp;vcy;&amp;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268760"/>
            <a:ext cx="5334000" cy="4000501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Украшение фронтона</a:t>
            </a:r>
            <a:endParaRPr lang="ru-RU" dirty="0"/>
          </a:p>
        </p:txBody>
      </p:sp>
    </p:spTree>
  </p:cSld>
  <p:clrMapOvr>
    <a:masterClrMapping/>
  </p:clrMapOvr>
  <p:transition advTm="7109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bilettorg.ru/userfiles/kassa-volsh-lam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340768"/>
            <a:ext cx="5976664" cy="4482498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467746"/>
          </a:xfrm>
        </p:spPr>
        <p:txBody>
          <a:bodyPr/>
          <a:lstStyle/>
          <a:p>
            <a:pPr algn="ctr"/>
            <a:r>
              <a:rPr lang="ru-RU" dirty="0" smtClean="0"/>
              <a:t>Касса</a:t>
            </a:r>
            <a:endParaRPr lang="ru-RU" dirty="0"/>
          </a:p>
        </p:txBody>
      </p:sp>
    </p:spTree>
  </p:cSld>
  <p:clrMapOvr>
    <a:masterClrMapping/>
  </p:clrMapOvr>
  <p:transition advTm="7422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http://teatroblog.ru/wp-content/uploads/2012/02/nomerok_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5"/>
            <a:ext cx="1584176" cy="1169134"/>
          </a:xfrm>
          <a:prstGeom prst="rect">
            <a:avLst/>
          </a:prstGeom>
          <a:noFill/>
        </p:spPr>
      </p:pic>
      <p:pic>
        <p:nvPicPr>
          <p:cNvPr id="53252" name="Picture 4" descr="http://all-pages.com/img/repphotos2/repphoto_9266_74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1412776"/>
            <a:ext cx="6984776" cy="4360083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2920" y="5877272"/>
            <a:ext cx="8183880" cy="648072"/>
          </a:xfrm>
        </p:spPr>
        <p:txBody>
          <a:bodyPr/>
          <a:lstStyle/>
          <a:p>
            <a:pPr algn="ctr"/>
            <a:r>
              <a:rPr lang="ru-RU" dirty="0" smtClean="0"/>
              <a:t>Гардероб</a:t>
            </a:r>
            <a:endParaRPr lang="ru-RU" dirty="0"/>
          </a:p>
        </p:txBody>
      </p:sp>
    </p:spTree>
  </p:cSld>
  <p:clrMapOvr>
    <a:masterClrMapping/>
  </p:clrMapOvr>
  <p:transition advTm="6453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http://www.delfin-tour.ru/pic/krk/redis-park/lobbi_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548680"/>
            <a:ext cx="8027615" cy="5354694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2920" y="5877272"/>
            <a:ext cx="818388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Фойе театра</a:t>
            </a:r>
            <a:endParaRPr lang="ru-RU" dirty="0"/>
          </a:p>
        </p:txBody>
      </p:sp>
    </p:spTree>
  </p:cSld>
  <p:clrMapOvr>
    <a:masterClrMapping/>
  </p:clrMapOvr>
  <p:transition advTm="7344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http://4put.ru/pictures/max/52/1628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620688"/>
            <a:ext cx="7656850" cy="4594112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2920" y="5661248"/>
            <a:ext cx="8183880" cy="792088"/>
          </a:xfrm>
        </p:spPr>
        <p:txBody>
          <a:bodyPr/>
          <a:lstStyle/>
          <a:p>
            <a:pPr algn="ctr"/>
            <a:r>
              <a:rPr lang="ru-RU" dirty="0" smtClean="0"/>
              <a:t>Буфет</a:t>
            </a:r>
            <a:endParaRPr lang="ru-RU" dirty="0"/>
          </a:p>
        </p:txBody>
      </p:sp>
    </p:spTree>
  </p:cSld>
  <p:clrMapOvr>
    <a:masterClrMapping/>
  </p:clrMapOvr>
  <p:transition advTm="7047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&amp;Bcy;&amp;Dcy;&amp;Tcy; &amp;icy;&amp;mcy;. &amp;Tcy;&amp;ocy;&amp;vcy;&amp;scy;&amp;tcy;&amp;ocy;&amp;ncy;&amp;ocy;&amp;gcy;&amp;ocy;&amp;vcy;&amp;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57063" y="764704"/>
            <a:ext cx="6643329" cy="4982498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2920" y="5661248"/>
            <a:ext cx="8183880" cy="792088"/>
          </a:xfrm>
        </p:spPr>
        <p:txBody>
          <a:bodyPr/>
          <a:lstStyle/>
          <a:p>
            <a:pPr algn="ctr"/>
            <a:r>
              <a:rPr lang="ru-RU" dirty="0" smtClean="0"/>
              <a:t>Парадная лестница</a:t>
            </a:r>
            <a:endParaRPr lang="ru-RU" dirty="0"/>
          </a:p>
        </p:txBody>
      </p:sp>
    </p:spTree>
  </p:cSld>
  <p:clrMapOvr>
    <a:masterClrMapping/>
  </p:clrMapOvr>
  <p:transition advTm="7375"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418</TotalTime>
  <Words>51</Words>
  <Application>Microsoft Office PowerPoint</Application>
  <PresentationFormat>Экран (4:3)</PresentationFormat>
  <Paragraphs>22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Аспект</vt:lpstr>
      <vt:lpstr>Театр</vt:lpstr>
      <vt:lpstr>Здание театра</vt:lpstr>
      <vt:lpstr>Здание театра</vt:lpstr>
      <vt:lpstr>Украшение фронтона</vt:lpstr>
      <vt:lpstr>Касса</vt:lpstr>
      <vt:lpstr>Гардероб</vt:lpstr>
      <vt:lpstr>Фойе театра</vt:lpstr>
      <vt:lpstr>Буфет</vt:lpstr>
      <vt:lpstr>Парадная лестница</vt:lpstr>
      <vt:lpstr>Гримерная</vt:lpstr>
      <vt:lpstr>Зрительный зал</vt:lpstr>
      <vt:lpstr>Ложи бельэтажа</vt:lpstr>
      <vt:lpstr>Потолок и люстра зала</vt:lpstr>
      <vt:lpstr>Оркестровая яма</vt:lpstr>
      <vt:lpstr>Вид на царскую ложу</vt:lpstr>
      <vt:lpstr>Вид со сцены в зрительный зал</vt:lpstr>
      <vt:lpstr>Занавес</vt:lpstr>
      <vt:lpstr>Кулисы</vt:lpstr>
      <vt:lpstr>Сцена старого театра</vt:lpstr>
      <vt:lpstr>Люстра</vt:lpstr>
      <vt:lpstr>Софиты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dixel</dc:creator>
  <cp:lastModifiedBy>dixel</cp:lastModifiedBy>
  <cp:revision>46</cp:revision>
  <dcterms:created xsi:type="dcterms:W3CDTF">2012-11-23T06:19:45Z</dcterms:created>
  <dcterms:modified xsi:type="dcterms:W3CDTF">2012-11-27T17:45:48Z</dcterms:modified>
</cp:coreProperties>
</file>