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EAC600E-FE96-4708-9C86-704A4056280D}" type="datetimeFigureOut">
              <a:rPr lang="ru-RU" smtClean="0"/>
              <a:pPr/>
              <a:t>08.09.2010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258DA62-98A1-47BF-BBA4-5B0D4772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C600E-FE96-4708-9C86-704A4056280D}" type="datetimeFigureOut">
              <a:rPr lang="ru-RU" smtClean="0"/>
              <a:pPr/>
              <a:t>08.09.2010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58DA62-98A1-47BF-BBA4-5B0D4772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C600E-FE96-4708-9C86-704A4056280D}" type="datetimeFigureOut">
              <a:rPr lang="ru-RU" smtClean="0"/>
              <a:pPr/>
              <a:t>08.09.2010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58DA62-98A1-47BF-BBA4-5B0D4772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C600E-FE96-4708-9C86-704A4056280D}" type="datetimeFigureOut">
              <a:rPr lang="ru-RU" smtClean="0"/>
              <a:pPr/>
              <a:t>08.09.2010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58DA62-98A1-47BF-BBA4-5B0D47722B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C600E-FE96-4708-9C86-704A4056280D}" type="datetimeFigureOut">
              <a:rPr lang="ru-RU" smtClean="0"/>
              <a:pPr/>
              <a:t>08.09.2010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58DA62-98A1-47BF-BBA4-5B0D47722B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C600E-FE96-4708-9C86-704A4056280D}" type="datetimeFigureOut">
              <a:rPr lang="ru-RU" smtClean="0"/>
              <a:pPr/>
              <a:t>08.09.2010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58DA62-98A1-47BF-BBA4-5B0D47722B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C600E-FE96-4708-9C86-704A4056280D}" type="datetimeFigureOut">
              <a:rPr lang="ru-RU" smtClean="0"/>
              <a:pPr/>
              <a:t>08.09.2010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58DA62-98A1-47BF-BBA4-5B0D4772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C600E-FE96-4708-9C86-704A4056280D}" type="datetimeFigureOut">
              <a:rPr lang="ru-RU" smtClean="0"/>
              <a:pPr/>
              <a:t>08.09.2010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58DA62-98A1-47BF-BBA4-5B0D47722B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C600E-FE96-4708-9C86-704A4056280D}" type="datetimeFigureOut">
              <a:rPr lang="ru-RU" smtClean="0"/>
              <a:pPr/>
              <a:t>08.09.2010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58DA62-98A1-47BF-BBA4-5B0D4772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EAC600E-FE96-4708-9C86-704A4056280D}" type="datetimeFigureOut">
              <a:rPr lang="ru-RU" smtClean="0"/>
              <a:pPr/>
              <a:t>08.09.2010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58DA62-98A1-47BF-BBA4-5B0D4772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EAC600E-FE96-4708-9C86-704A4056280D}" type="datetimeFigureOut">
              <a:rPr lang="ru-RU" smtClean="0"/>
              <a:pPr/>
              <a:t>08.09.2010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58DA62-98A1-47BF-BBA4-5B0D47722B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EAC600E-FE96-4708-9C86-704A4056280D}" type="datetimeFigureOut">
              <a:rPr lang="ru-RU" smtClean="0"/>
              <a:pPr/>
              <a:t>08.09.2010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258DA62-98A1-47BF-BBA4-5B0D4772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46434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Развитие</a:t>
            </a:r>
            <a:br>
              <a:rPr lang="ru-RU" dirty="0" smtClean="0"/>
            </a:br>
            <a:r>
              <a:rPr lang="ru-RU" dirty="0" smtClean="0"/>
              <a:t> вычислительной техники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2071678"/>
            <a:ext cx="4071966" cy="278608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Первый счётный прибор – абак </a:t>
            </a:r>
            <a:br>
              <a:rPr lang="ru-RU" sz="2800" dirty="0" smtClean="0"/>
            </a:br>
            <a:r>
              <a:rPr lang="ru-RU" sz="2800" dirty="0" smtClean="0"/>
              <a:t> (от латинского «камешек»)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[3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3240" y="2000240"/>
            <a:ext cx="2857520" cy="292895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счёты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0px-%D0%90%D1%80%D0%B8%D1%84%D0%BC%D0%BE%D0%BC%D0%B5%D1%82%D1%80_b3_100-6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1928802"/>
            <a:ext cx="4286280" cy="307183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Арифмометр.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[25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928802"/>
            <a:ext cx="3643338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Аналитическая машина Бэббиджа.</a:t>
            </a:r>
            <a:br>
              <a:rPr lang="ru-RU" sz="3200" dirty="0" smtClean="0"/>
            </a:br>
            <a:r>
              <a:rPr lang="ru-RU" sz="3200" dirty="0" smtClean="0"/>
              <a:t> Прообраз современных компьютеров.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ages[34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785926"/>
            <a:ext cx="3929090" cy="3643338"/>
          </a:xfrm>
        </p:spPr>
      </p:pic>
      <p:pic>
        <p:nvPicPr>
          <p:cNvPr id="8" name="Содержимое 7" descr="images[27]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00562" y="1785926"/>
            <a:ext cx="4429156" cy="3643338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Развитие электронно-вычислительной техники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ages[35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714488"/>
            <a:ext cx="3429024" cy="39290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ages[45]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14810" y="1714488"/>
            <a:ext cx="4500594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Персональные компьютеры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104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357298"/>
            <a:ext cx="7771399" cy="5072098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Устройство компьютера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</TotalTime>
  <Words>20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Развитие  вычислительной техники</vt:lpstr>
      <vt:lpstr>Первый счётный прибор – абак   (от латинского «камешек»)</vt:lpstr>
      <vt:lpstr>счёты</vt:lpstr>
      <vt:lpstr>Арифмометр. </vt:lpstr>
      <vt:lpstr>Аналитическая машина Бэббиджа.  Прообраз современных компьютеров.</vt:lpstr>
      <vt:lpstr>Развитие электронно-вычислительной техники</vt:lpstr>
      <vt:lpstr>Персональные компьютеры</vt:lpstr>
      <vt:lpstr>Устройство компьютера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 вычислительной техники</dc:title>
  <dc:creator>Пользователь</dc:creator>
  <cp:lastModifiedBy>Пользователь</cp:lastModifiedBy>
  <cp:revision>6</cp:revision>
  <dcterms:created xsi:type="dcterms:W3CDTF">2010-09-08T16:11:18Z</dcterms:created>
  <dcterms:modified xsi:type="dcterms:W3CDTF">2010-09-08T17:23:40Z</dcterms:modified>
</cp:coreProperties>
</file>