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9" r:id="rId2"/>
    <p:sldId id="300" r:id="rId3"/>
    <p:sldId id="305" r:id="rId4"/>
    <p:sldId id="301" r:id="rId5"/>
    <p:sldId id="302" r:id="rId6"/>
    <p:sldId id="306" r:id="rId7"/>
    <p:sldId id="303" r:id="rId8"/>
    <p:sldId id="304" r:id="rId9"/>
    <p:sldId id="31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41B58-23AC-4E8F-86A7-1CC70DF0866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1D100-B626-4F11-934F-E502A08E3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643446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/>
              <a:t>медведь</a:t>
            </a:r>
            <a:endParaRPr lang="ru-RU" sz="5300" b="1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285860"/>
            <a:ext cx="8667811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714884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верблюд</a:t>
            </a:r>
            <a:endParaRPr lang="ru-RU" b="1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1000108"/>
            <a:ext cx="8786843" cy="316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35782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канарейка</a:t>
            </a:r>
            <a:endParaRPr lang="ru-RU" sz="4800" dirty="0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00108"/>
            <a:ext cx="854160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1495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горилла</a:t>
            </a:r>
            <a:endParaRPr lang="ru-RU" sz="4800" b="1" dirty="0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1142984"/>
            <a:ext cx="9128189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85776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антилопа</a:t>
            </a:r>
            <a:endParaRPr lang="ru-RU" b="1" dirty="0"/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500174"/>
            <a:ext cx="853287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7207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попугай</a:t>
            </a:r>
            <a:endParaRPr lang="ru-RU" sz="4800" b="1" dirty="0"/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85860"/>
            <a:ext cx="853287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85776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носорог</a:t>
            </a:r>
            <a:endParaRPr lang="ru-RU" sz="4800" b="1" dirty="0"/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36"/>
            <a:ext cx="8215370" cy="2957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78632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стриж</a:t>
            </a:r>
            <a:endParaRPr lang="ru-RU" sz="4800" b="1" dirty="0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1" y="1142984"/>
            <a:ext cx="873131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4786346" cy="7143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Calibri" pitchFamily="34" charset="0"/>
              </a:rPr>
              <a:t>	Я обнял глобус – шар земной.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Один над сушей и водой.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В руках моих материки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Мне тихо шепчут: «Береги».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	В зеленой краске лес и дол.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Мне говорят: «Будь с нами добр».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Не растопчи ты нас, не жги,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Зимой и летом береги».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	Журчит глубокая река,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Свои лаская берега,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И слышу голос я реки: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«Ты береги нас, береги».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	И птиц, и рыб я слышу всех: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«Тебя мы просим, человек.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Ты обещай нам и не лги.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Как старший брат нас береги».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	Я обнял глобус – шар земной,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И что-то сделалось со мной.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И вдруг шепнул я: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«Не солгу. Тебя, родной мой, сберегу!»</a:t>
            </a:r>
          </a:p>
          <a:p>
            <a:endParaRPr lang="ru-RU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mtClean="0">
                <a:latin typeface="Calibri" pitchFamily="34" charset="0"/>
              </a:rPr>
              <a:t>	Ефим </a:t>
            </a:r>
            <a:r>
              <a:rPr lang="ru-RU" dirty="0" smtClean="0">
                <a:latin typeface="Calibri" pitchFamily="34" charset="0"/>
              </a:rPr>
              <a:t>ШКЛОВСКИЙ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2214554"/>
            <a:ext cx="447678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7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медведь</vt:lpstr>
      <vt:lpstr>верблюд</vt:lpstr>
      <vt:lpstr>канарейка</vt:lpstr>
      <vt:lpstr>горилла</vt:lpstr>
      <vt:lpstr>антилопа</vt:lpstr>
      <vt:lpstr>попугай</vt:lpstr>
      <vt:lpstr>носорог</vt:lpstr>
      <vt:lpstr>стриж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31</cp:revision>
  <dcterms:modified xsi:type="dcterms:W3CDTF">2012-11-27T17:52:49Z</dcterms:modified>
</cp:coreProperties>
</file>