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1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Савичева Оксана Николаевна</a:t>
            </a:r>
          </a:p>
          <a:p>
            <a:pPr algn="ctr"/>
            <a:endParaRPr lang="ru-RU" sz="4400" b="1" dirty="0">
              <a:solidFill>
                <a:srgbClr val="C00000"/>
              </a:solidFill>
            </a:endParaRPr>
          </a:p>
          <a:p>
            <a:pPr algn="ctr"/>
            <a:r>
              <a:rPr lang="ru-RU" sz="4400" b="1" dirty="0">
                <a:solidFill>
                  <a:srgbClr val="C00000"/>
                </a:solidFill>
              </a:rPr>
              <a:t>Учитель начальных классов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</a:rPr>
              <a:t>МБОУ  « СОШ  с. </a:t>
            </a:r>
            <a:r>
              <a:rPr lang="ru-RU" sz="4400" b="1" dirty="0" err="1">
                <a:solidFill>
                  <a:srgbClr val="C00000"/>
                </a:solidFill>
              </a:rPr>
              <a:t>Тавтиманово</a:t>
            </a:r>
            <a:r>
              <a:rPr lang="ru-RU" sz="4400" b="1" dirty="0">
                <a:solidFill>
                  <a:srgbClr val="C00000"/>
                </a:solidFill>
              </a:rPr>
              <a:t>» муниципального района </a:t>
            </a:r>
            <a:r>
              <a:rPr lang="ru-RU" sz="4400" b="1" dirty="0" err="1">
                <a:solidFill>
                  <a:srgbClr val="C00000"/>
                </a:solidFill>
              </a:rPr>
              <a:t>Иглинский</a:t>
            </a:r>
            <a:r>
              <a:rPr lang="ru-RU" sz="4400" b="1" dirty="0">
                <a:solidFill>
                  <a:srgbClr val="C00000"/>
                </a:solidFill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</a:rPr>
              <a:t>район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</a:rPr>
              <a:t>у</a:t>
            </a:r>
            <a:r>
              <a:rPr lang="ru-RU" sz="4400" b="1" dirty="0" smtClean="0">
                <a:solidFill>
                  <a:srgbClr val="C00000"/>
                </a:solidFill>
              </a:rPr>
              <a:t>рок чтения</a:t>
            </a:r>
            <a:endParaRPr lang="ru-RU" sz="4400" b="1" dirty="0">
              <a:solidFill>
                <a:srgbClr val="C00000"/>
              </a:solidFill>
            </a:endParaRPr>
          </a:p>
          <a:p>
            <a:pPr algn="ctr"/>
            <a:endParaRPr lang="ru-RU" sz="4400" b="1" dirty="0">
              <a:solidFill>
                <a:srgbClr val="FF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Тема: Н</a:t>
            </a:r>
            <a:r>
              <a:rPr lang="ru-RU" sz="4400" b="1" dirty="0">
                <a:solidFill>
                  <a:srgbClr val="FF0000"/>
                </a:solidFill>
              </a:rPr>
              <a:t>. Сладков «В норе».</a:t>
            </a:r>
          </a:p>
        </p:txBody>
      </p:sp>
    </p:spTree>
    <p:extLst>
      <p:ext uri="{BB962C8B-B14F-4D97-AF65-F5344CB8AC3E}">
        <p14:creationId xmlns:p14="http://schemas.microsoft.com/office/powerpoint/2010/main" val="385196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750865"/>
              </p:ext>
            </p:extLst>
          </p:nvPr>
        </p:nvGraphicFramePr>
        <p:xfrm>
          <a:off x="179512" y="188640"/>
          <a:ext cx="8640960" cy="648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9823"/>
                <a:gridCol w="4321137"/>
              </a:tblGrid>
              <a:tr h="6480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Узкая нора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Фонарик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Камни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Тихое шипение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В тупике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У гранёных губ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Смотрела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Тугой узелок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Пригрелась 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Втиснулся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Притих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Замереть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Полузабытьё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Лежало пластом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Билась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Перестал дышать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Отсунулся</a:t>
                      </a: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 назад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Выскочил из трубы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16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Николай Слад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01312"/>
            <a:ext cx="4440846" cy="450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5719" y="147205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Николай Иванович Сладков родился 5 января 1920 года в Москве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573325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Умер Николай Иванович Сладков 28 июня 1996 года в возрасте 76 лет.</a:t>
            </a:r>
          </a:p>
        </p:txBody>
      </p:sp>
    </p:spTree>
    <p:extLst>
      <p:ext uri="{BB962C8B-B14F-4D97-AF65-F5344CB8AC3E}">
        <p14:creationId xmlns:p14="http://schemas.microsoft.com/office/powerpoint/2010/main" val="52906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7768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 smtClean="0"/>
              <a:t>Найдите </a:t>
            </a:r>
            <a:r>
              <a:rPr lang="ru-RU" sz="4400" b="1" dirty="0"/>
              <a:t>описание змеи по всему тексту и по описанию постарайтесь сделать рисунок. В справочнике посмотрите, с какой змеей приблизительно рассказчик герой повстречался (от лица змеи рассказать эту историю).</a:t>
            </a:r>
          </a:p>
        </p:txBody>
      </p:sp>
    </p:spTree>
    <p:extLst>
      <p:ext uri="{BB962C8B-B14F-4D97-AF65-F5344CB8AC3E}">
        <p14:creationId xmlns:p14="http://schemas.microsoft.com/office/powerpoint/2010/main" val="429108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</TotalTime>
  <Words>112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Сетка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6</cp:revision>
  <dcterms:created xsi:type="dcterms:W3CDTF">2012-11-17T12:09:26Z</dcterms:created>
  <dcterms:modified xsi:type="dcterms:W3CDTF">2012-11-27T12:32:28Z</dcterms:modified>
</cp:coreProperties>
</file>