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331-F513-461F-8344-D511BEEA6103}" type="datetimeFigureOut">
              <a:rPr lang="ru-RU" smtClean="0"/>
              <a:t>11.01.2010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0CA8F-FF79-4EEA-850B-46ADE9733D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331-F513-461F-8344-D511BEEA6103}" type="datetimeFigureOut">
              <a:rPr lang="ru-RU" smtClean="0"/>
              <a:t>11.01.2010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0CA8F-FF79-4EEA-850B-46ADE9733D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331-F513-461F-8344-D511BEEA6103}" type="datetimeFigureOut">
              <a:rPr lang="ru-RU" smtClean="0"/>
              <a:t>11.01.2010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0CA8F-FF79-4EEA-850B-46ADE9733D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331-F513-461F-8344-D511BEEA6103}" type="datetimeFigureOut">
              <a:rPr lang="ru-RU" smtClean="0"/>
              <a:t>11.01.2010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0CA8F-FF79-4EEA-850B-46ADE9733D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331-F513-461F-8344-D511BEEA6103}" type="datetimeFigureOut">
              <a:rPr lang="ru-RU" smtClean="0"/>
              <a:t>11.01.2010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0CA8F-FF79-4EEA-850B-46ADE9733D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331-F513-461F-8344-D511BEEA6103}" type="datetimeFigureOut">
              <a:rPr lang="ru-RU" smtClean="0"/>
              <a:t>11.01.2010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0CA8F-FF79-4EEA-850B-46ADE9733D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331-F513-461F-8344-D511BEEA6103}" type="datetimeFigureOut">
              <a:rPr lang="ru-RU" smtClean="0"/>
              <a:t>11.01.2010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0CA8F-FF79-4EEA-850B-46ADE9733D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331-F513-461F-8344-D511BEEA6103}" type="datetimeFigureOut">
              <a:rPr lang="ru-RU" smtClean="0"/>
              <a:t>11.01.2010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0CA8F-FF79-4EEA-850B-46ADE9733D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331-F513-461F-8344-D511BEEA6103}" type="datetimeFigureOut">
              <a:rPr lang="ru-RU" smtClean="0"/>
              <a:t>11.01.2010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0CA8F-FF79-4EEA-850B-46ADE9733D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331-F513-461F-8344-D511BEEA6103}" type="datetimeFigureOut">
              <a:rPr lang="ru-RU" smtClean="0"/>
              <a:t>11.01.2010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0CA8F-FF79-4EEA-850B-46ADE9733D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331-F513-461F-8344-D511BEEA6103}" type="datetimeFigureOut">
              <a:rPr lang="ru-RU" smtClean="0"/>
              <a:t>11.01.2010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0CA8F-FF79-4EEA-850B-46ADE9733D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EB331-F513-461F-8344-D511BEEA6103}" type="datetimeFigureOut">
              <a:rPr lang="ru-RU" smtClean="0"/>
              <a:t>11.01.2010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0CA8F-FF79-4EEA-850B-46ADE9733D3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9"/>
            <a:ext cx="7772400" cy="500066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Рассмотрим два угла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5000636"/>
            <a:ext cx="6400800" cy="107157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сравнить эти углы?</a:t>
            </a:r>
            <a:endParaRPr lang="ru-RU" sz="40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1214414" y="1928802"/>
            <a:ext cx="2921335" cy="2646595"/>
            <a:chOff x="1071538" y="1857364"/>
            <a:chExt cx="2921335" cy="2646595"/>
          </a:xfrm>
        </p:grpSpPr>
        <p:cxnSp>
          <p:nvCxnSpPr>
            <p:cNvPr id="5" name="Прямая соединительная линия 4"/>
            <p:cNvCxnSpPr>
              <a:endCxn id="17" idx="0"/>
            </p:cNvCxnSpPr>
            <p:nvPr/>
          </p:nvCxnSpPr>
          <p:spPr>
            <a:xfrm>
              <a:off x="1428728" y="3857628"/>
              <a:ext cx="231792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1428728" y="2143116"/>
              <a:ext cx="1785950" cy="171451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500298" y="1857364"/>
              <a:ext cx="518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71538" y="3214686"/>
              <a:ext cx="4924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00430" y="3857628"/>
              <a:ext cx="4924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endPara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4929190" y="857232"/>
            <a:ext cx="3661363" cy="2932347"/>
            <a:chOff x="4929190" y="857232"/>
            <a:chExt cx="3661363" cy="2932347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>
              <a:off x="5214942" y="3286124"/>
              <a:ext cx="3000396" cy="158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5214942" y="1357298"/>
              <a:ext cx="2000264" cy="1928826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643702" y="857232"/>
              <a:ext cx="59503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M</a:t>
              </a:r>
              <a:endPara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929190" y="3143248"/>
              <a:ext cx="518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endPara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72462" y="3143248"/>
              <a:ext cx="518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endPara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57214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Наложить один угол на другой.</a:t>
            </a:r>
            <a:endParaRPr lang="ru-RU" sz="40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85728"/>
            <a:ext cx="8229600" cy="1797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Попытаемся совместить эти углы.</a:t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Как это можно сделать?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5000628" y="2000240"/>
            <a:ext cx="3661363" cy="2932347"/>
            <a:chOff x="4929190" y="857232"/>
            <a:chExt cx="3661363" cy="2932347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>
              <a:off x="5214942" y="3286124"/>
              <a:ext cx="3000396" cy="158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5214942" y="1357298"/>
              <a:ext cx="2000264" cy="1928826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643702" y="857232"/>
              <a:ext cx="59503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M</a:t>
              </a:r>
              <a:endPara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929190" y="3143248"/>
              <a:ext cx="518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endPara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72462" y="3143248"/>
              <a:ext cx="518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endPara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1071538" y="2857496"/>
            <a:ext cx="2921335" cy="2646595"/>
            <a:chOff x="1071538" y="1857364"/>
            <a:chExt cx="2921335" cy="2646595"/>
          </a:xfrm>
        </p:grpSpPr>
        <p:cxnSp>
          <p:nvCxnSpPr>
            <p:cNvPr id="18" name="Прямая соединительная линия 17"/>
            <p:cNvCxnSpPr>
              <a:endCxn id="22" idx="0"/>
            </p:cNvCxnSpPr>
            <p:nvPr/>
          </p:nvCxnSpPr>
          <p:spPr>
            <a:xfrm>
              <a:off x="1428728" y="3857628"/>
              <a:ext cx="231792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1428728" y="2143116"/>
              <a:ext cx="1785950" cy="171451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500298" y="1857364"/>
              <a:ext cx="518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71538" y="3214686"/>
              <a:ext cx="4924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500430" y="3857628"/>
              <a:ext cx="4924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endPara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85728"/>
            <a:ext cx="8229600" cy="1797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Совмещаем углы,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накладывая один на другой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5000628" y="2000240"/>
            <a:ext cx="3661363" cy="2932347"/>
            <a:chOff x="4929190" y="857232"/>
            <a:chExt cx="3661363" cy="2932347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>
              <a:off x="5214942" y="3286124"/>
              <a:ext cx="3000396" cy="158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5214942" y="1357298"/>
              <a:ext cx="2000264" cy="1928826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643702" y="857232"/>
              <a:ext cx="59503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M</a:t>
              </a:r>
              <a:endPara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929190" y="3143248"/>
              <a:ext cx="518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endPara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72462" y="3143248"/>
              <a:ext cx="518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endPara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929190" y="2428868"/>
            <a:ext cx="2921335" cy="2646595"/>
            <a:chOff x="1071538" y="1857364"/>
            <a:chExt cx="2921335" cy="2646595"/>
          </a:xfrm>
        </p:grpSpPr>
        <p:cxnSp>
          <p:nvCxnSpPr>
            <p:cNvPr id="18" name="Прямая соединительная линия 17"/>
            <p:cNvCxnSpPr>
              <a:endCxn id="22" idx="0"/>
            </p:cNvCxnSpPr>
            <p:nvPr/>
          </p:nvCxnSpPr>
          <p:spPr>
            <a:xfrm>
              <a:off x="1428728" y="3857628"/>
              <a:ext cx="231792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1428728" y="2143116"/>
              <a:ext cx="1785950" cy="171451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500298" y="1857364"/>
              <a:ext cx="518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71538" y="3214686"/>
              <a:ext cx="4924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500430" y="3857628"/>
              <a:ext cx="4924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endPara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928662" y="5286388"/>
            <a:ext cx="3451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Сделайте вывод.</a:t>
            </a:r>
            <a:endParaRPr lang="ru-RU" sz="36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85728"/>
            <a:ext cx="8229600" cy="1797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Совмещаем углы,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накладывая один на другой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000628" y="2000240"/>
            <a:ext cx="3661363" cy="2932347"/>
            <a:chOff x="4929190" y="857232"/>
            <a:chExt cx="3661363" cy="2932347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5214942" y="3286124"/>
              <a:ext cx="3000396" cy="158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5214942" y="1357298"/>
              <a:ext cx="2000264" cy="1928826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6643702" y="857232"/>
              <a:ext cx="59503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M</a:t>
              </a:r>
              <a:endPara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29190" y="3143248"/>
              <a:ext cx="518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endPara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072462" y="3143248"/>
              <a:ext cx="518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endPara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929190" y="2428868"/>
            <a:ext cx="2921335" cy="2646595"/>
            <a:chOff x="1071538" y="1857364"/>
            <a:chExt cx="2921335" cy="2646595"/>
          </a:xfrm>
        </p:grpSpPr>
        <p:cxnSp>
          <p:nvCxnSpPr>
            <p:cNvPr id="12" name="Прямая соединительная линия 11"/>
            <p:cNvCxnSpPr>
              <a:endCxn id="16" idx="0"/>
            </p:cNvCxnSpPr>
            <p:nvPr/>
          </p:nvCxnSpPr>
          <p:spPr>
            <a:xfrm>
              <a:off x="1428728" y="3857628"/>
              <a:ext cx="231792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1428728" y="2143116"/>
              <a:ext cx="1785950" cy="171451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500298" y="1857364"/>
              <a:ext cx="518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71538" y="3214686"/>
              <a:ext cx="4924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00430" y="3857628"/>
              <a:ext cx="4924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endPara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00034" y="2143116"/>
            <a:ext cx="453694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Два угла равны, если </a:t>
            </a:r>
          </a:p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можно совместить </a:t>
            </a:r>
          </a:p>
          <a:p>
            <a:r>
              <a:rPr lang="ru-RU" sz="36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аложением.</a:t>
            </a:r>
            <a:endParaRPr lang="ru-RU" sz="36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2910" y="5357826"/>
            <a:ext cx="69300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если углы не совмещаются, как </a:t>
            </a:r>
          </a:p>
          <a:p>
            <a:r>
              <a:rPr lang="ru-RU" sz="3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равнить два угла?</a:t>
            </a:r>
            <a:endParaRPr lang="ru-RU" sz="36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14282" y="1643050"/>
            <a:ext cx="3661363" cy="2932347"/>
            <a:chOff x="4929190" y="857232"/>
            <a:chExt cx="3661363" cy="2932347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5214942" y="3286124"/>
              <a:ext cx="3000396" cy="158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5214942" y="1357298"/>
              <a:ext cx="2000264" cy="1928826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6643702" y="857232"/>
              <a:ext cx="59503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M</a:t>
              </a:r>
              <a:endPara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29190" y="3143248"/>
              <a:ext cx="518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endPara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72462" y="3143248"/>
              <a:ext cx="518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endPara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Заголовок 1"/>
          <p:cNvSpPr txBox="1">
            <a:spLocks/>
          </p:cNvSpPr>
          <p:nvPr/>
        </p:nvSpPr>
        <p:spPr>
          <a:xfrm>
            <a:off x="428596" y="285728"/>
            <a:ext cx="8229600" cy="1797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Совмещаем углы,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накладывая один на другой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</a:t>
            </a:r>
            <a:r>
              <a:rPr lang="ru-RU" sz="3600" baseline="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ак, чтобы совместилась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одна их сторон углов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142844" y="2571744"/>
            <a:ext cx="3214710" cy="2146529"/>
            <a:chOff x="1071538" y="2357430"/>
            <a:chExt cx="3214710" cy="2146529"/>
          </a:xfrm>
        </p:grpSpPr>
        <p:cxnSp>
          <p:nvCxnSpPr>
            <p:cNvPr id="18" name="Прямая соединительная линия 17"/>
            <p:cNvCxnSpPr>
              <a:endCxn id="22" idx="0"/>
            </p:cNvCxnSpPr>
            <p:nvPr/>
          </p:nvCxnSpPr>
          <p:spPr>
            <a:xfrm>
              <a:off x="1428728" y="3857628"/>
              <a:ext cx="231792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1428728" y="2428868"/>
              <a:ext cx="2857520" cy="142876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928926" y="2357430"/>
              <a:ext cx="518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71538" y="3214686"/>
              <a:ext cx="4924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500430" y="3857628"/>
              <a:ext cx="4924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endPara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303042" y="1500174"/>
            <a:ext cx="5840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Понятно, что углы не равны.</a:t>
            </a:r>
            <a:endParaRPr lang="ru-RU" sz="36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14810" y="2428868"/>
            <a:ext cx="406329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Угол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целиком</a:t>
            </a:r>
          </a:p>
          <a:p>
            <a:r>
              <a:rPr lang="ru-RU" sz="36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казался внутри </a:t>
            </a:r>
          </a:p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угла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MNK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поэтому</a:t>
            </a:r>
            <a:endParaRPr lang="en-US" sz="36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говорят,</a:t>
            </a:r>
            <a:endParaRPr lang="ru-RU" sz="36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71538" y="4929198"/>
            <a:ext cx="74907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угол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меньше угла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MNK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71802" y="5534561"/>
            <a:ext cx="388497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∠ </a:t>
            </a:r>
            <a:r>
              <a:rPr lang="en-US" sz="40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ABC &lt; </a:t>
            </a:r>
            <a:r>
              <a:rPr lang="ru-RU" sz="40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sz="40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MNK</a:t>
            </a:r>
            <a:endParaRPr lang="ru-RU" sz="40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</p:bldLst>
  </p:timing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135</Words>
  <Application>Microsoft Office PowerPoint</Application>
  <PresentationFormat>Экран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Рассмотрим два угла</vt:lpstr>
      <vt:lpstr>Наложить один угол на другой.</vt:lpstr>
      <vt:lpstr>Слайд 3</vt:lpstr>
      <vt:lpstr>Слайд 4</vt:lpstr>
      <vt:lpstr>Слайд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Рассмотрим два угла</dc:title>
  <dc:creator>\</dc:creator>
  <cp:lastModifiedBy>\</cp:lastModifiedBy>
  <cp:revision>18</cp:revision>
  <dcterms:created xsi:type="dcterms:W3CDTF">2010-01-11T16:20:51Z</dcterms:created>
  <dcterms:modified xsi:type="dcterms:W3CDTF">2010-01-11T18:50:52Z</dcterms:modified>
</cp:coreProperties>
</file>