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5188-551C-423D-B31D-569FE872A9BA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1717F1-91B4-4C9C-89B5-B737489B8E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5188-551C-423D-B31D-569FE872A9BA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17F1-91B4-4C9C-89B5-B737489B8E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5188-551C-423D-B31D-569FE872A9BA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17F1-91B4-4C9C-89B5-B737489B8E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9E5188-551C-423D-B31D-569FE872A9BA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41717F1-91B4-4C9C-89B5-B737489B8E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5188-551C-423D-B31D-569FE872A9BA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17F1-91B4-4C9C-89B5-B737489B8E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5188-551C-423D-B31D-569FE872A9BA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17F1-91B4-4C9C-89B5-B737489B8E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17F1-91B4-4C9C-89B5-B737489B8E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5188-551C-423D-B31D-569FE872A9BA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5188-551C-423D-B31D-569FE872A9BA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17F1-91B4-4C9C-89B5-B737489B8E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5188-551C-423D-B31D-569FE872A9BA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17F1-91B4-4C9C-89B5-B737489B8E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9E5188-551C-423D-B31D-569FE872A9BA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41717F1-91B4-4C9C-89B5-B737489B8E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5188-551C-423D-B31D-569FE872A9BA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1717F1-91B4-4C9C-89B5-B737489B8E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39E5188-551C-423D-B31D-569FE872A9BA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41717F1-91B4-4C9C-89B5-B737489B8E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9" y="285728"/>
            <a:ext cx="8072494" cy="387798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«П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утешествие к Математическому полюсу»</a:t>
            </a:r>
          </a:p>
          <a:p>
            <a:pPr algn="ctr"/>
            <a:r>
              <a:rPr lang="ru-RU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Презентация к уроку математики в 3 классе </a:t>
            </a:r>
          </a:p>
          <a:p>
            <a:pPr algn="ctr"/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Подготовила Менделеева Л.Г.</a:t>
            </a:r>
            <a:endParaRPr lang="ru-RU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X=87+93                  x=450</a:t>
            </a:r>
            <a:r>
              <a:rPr lang="ru-RU" sz="2800" dirty="0" smtClean="0"/>
              <a:t>:9                </a:t>
            </a:r>
            <a:r>
              <a:rPr lang="en-US" sz="2800" dirty="0" smtClean="0"/>
              <a:t>x=240</a:t>
            </a:r>
            <a:r>
              <a:rPr lang="ru-RU" sz="2800" dirty="0" smtClean="0"/>
              <a:t>:60</a:t>
            </a:r>
            <a:endParaRPr lang="en-US" sz="2800" dirty="0" smtClean="0"/>
          </a:p>
          <a:p>
            <a:r>
              <a:rPr lang="en-US" sz="2800" dirty="0" smtClean="0"/>
              <a:t>X=180</a:t>
            </a:r>
            <a:r>
              <a:rPr lang="ru-RU" sz="2800" dirty="0" smtClean="0"/>
              <a:t>                      х=50                      </a:t>
            </a:r>
            <a:r>
              <a:rPr lang="en-US" sz="2800" dirty="0" smtClean="0"/>
              <a:t>x=4</a:t>
            </a:r>
          </a:p>
          <a:p>
            <a:r>
              <a:rPr lang="en-US" sz="2800" dirty="0" smtClean="0"/>
              <a:t>180-93=87</a:t>
            </a:r>
            <a:r>
              <a:rPr lang="ru-RU" sz="2800" dirty="0" smtClean="0"/>
              <a:t>               450:50=9</a:t>
            </a:r>
            <a:r>
              <a:rPr lang="en-US" sz="2800" dirty="0" smtClean="0"/>
              <a:t>               4</a:t>
            </a:r>
            <a:r>
              <a:rPr lang="ru-RU" sz="2800" dirty="0" smtClean="0"/>
              <a:t>. 60=240</a:t>
            </a:r>
            <a:endParaRPr lang="en-US" sz="2800" dirty="0" smtClean="0"/>
          </a:p>
          <a:p>
            <a:r>
              <a:rPr lang="en-US" sz="2800" dirty="0" smtClean="0"/>
              <a:t>87=87</a:t>
            </a:r>
            <a:r>
              <a:rPr lang="ru-RU" sz="2800" dirty="0" smtClean="0"/>
              <a:t>                             9=9                    240=240</a:t>
            </a:r>
            <a:endParaRPr lang="en-US" sz="2800" dirty="0" smtClean="0"/>
          </a:p>
          <a:p>
            <a:r>
              <a:rPr lang="ru-RU" sz="2800" dirty="0" smtClean="0"/>
              <a:t>Ответ:</a:t>
            </a:r>
            <a:r>
              <a:rPr lang="en-US" sz="2800" dirty="0" smtClean="0"/>
              <a:t>x=180</a:t>
            </a:r>
            <a:r>
              <a:rPr lang="ru-RU" sz="2800" dirty="0" smtClean="0"/>
              <a:t>           Ответ: </a:t>
            </a:r>
            <a:r>
              <a:rPr lang="en-US" sz="2800" dirty="0" smtClean="0"/>
              <a:t>x=50</a:t>
            </a:r>
            <a:r>
              <a:rPr lang="ru-RU" sz="2800" dirty="0" smtClean="0"/>
              <a:t>           Ответ:</a:t>
            </a:r>
            <a:r>
              <a:rPr lang="en-US" sz="2800" dirty="0" smtClean="0"/>
              <a:t> x=4</a:t>
            </a:r>
          </a:p>
          <a:p>
            <a:r>
              <a:rPr lang="en-US" sz="2800" dirty="0" smtClean="0"/>
              <a:t>X-93=87                 450</a:t>
            </a:r>
            <a:r>
              <a:rPr lang="ru-RU" sz="2800" dirty="0" smtClean="0"/>
              <a:t> :</a:t>
            </a:r>
            <a:r>
              <a:rPr lang="en-US" sz="2800" dirty="0" smtClean="0"/>
              <a:t> x=9                x</a:t>
            </a:r>
            <a:r>
              <a:rPr lang="ru-RU" sz="2800" dirty="0" smtClean="0"/>
              <a:t> .60=240</a:t>
            </a:r>
            <a:endParaRPr lang="en-US" sz="28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Следопыт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5м9см=509см               6ц32кг=632кг</a:t>
            </a:r>
          </a:p>
          <a:p>
            <a:r>
              <a:rPr lang="ru-RU" sz="3600" dirty="0" smtClean="0"/>
              <a:t>6м4дм=640см              3т54кг=3054кг</a:t>
            </a:r>
          </a:p>
          <a:p>
            <a:r>
              <a:rPr lang="ru-RU" sz="3600" dirty="0" smtClean="0"/>
              <a:t>7км91м=7091м              21000г=21кг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Игра   в   пустяки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err="1" smtClean="0"/>
              <a:t>а+в+</a:t>
            </a:r>
            <a:r>
              <a:rPr lang="ru-RU" sz="4000" dirty="0" smtClean="0"/>
              <a:t>(</a:t>
            </a:r>
            <a:r>
              <a:rPr lang="ru-RU" sz="4000" dirty="0" err="1" smtClean="0"/>
              <a:t>а+в</a:t>
            </a:r>
            <a:r>
              <a:rPr lang="ru-RU" sz="4000" dirty="0" smtClean="0"/>
              <a:t>):3</a:t>
            </a:r>
          </a:p>
          <a:p>
            <a:r>
              <a:rPr lang="ru-RU" sz="4000" dirty="0" smtClean="0"/>
              <a:t>А=17,  в=19</a:t>
            </a:r>
          </a:p>
          <a:p>
            <a:endParaRPr lang="ru-RU" sz="4000" dirty="0" smtClean="0"/>
          </a:p>
          <a:p>
            <a:r>
              <a:rPr lang="ru-RU" sz="4000" dirty="0" smtClean="0"/>
              <a:t>17+19+(17+19):3=48(</a:t>
            </a:r>
            <a:r>
              <a:rPr lang="ru-RU" sz="4000" dirty="0" err="1" smtClean="0"/>
              <a:t>з</a:t>
            </a:r>
            <a:r>
              <a:rPr lang="ru-RU" sz="4000" dirty="0" smtClean="0"/>
              <a:t>)</a:t>
            </a:r>
          </a:p>
          <a:p>
            <a:r>
              <a:rPr lang="ru-RU" sz="4000" dirty="0" smtClean="0"/>
              <a:t>Ответ: На лесной опушке было 48 зверей.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Решение  задач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785794"/>
            <a:ext cx="8115328" cy="5310206"/>
          </a:xfrm>
        </p:spPr>
        <p:txBody>
          <a:bodyPr>
            <a:noAutofit/>
          </a:bodyPr>
          <a:lstStyle/>
          <a:p>
            <a:r>
              <a:rPr lang="ru-RU" sz="4800" dirty="0" smtClean="0"/>
              <a:t>1)5+3=8(т)-съел Пятачок</a:t>
            </a:r>
          </a:p>
          <a:p>
            <a:r>
              <a:rPr lang="ru-RU" sz="4800" dirty="0" smtClean="0"/>
              <a:t>2)8.7=56(т)-съел </a:t>
            </a:r>
            <a:r>
              <a:rPr lang="ru-RU" sz="4800" dirty="0" err="1" smtClean="0"/>
              <a:t>Винни-Пух</a:t>
            </a:r>
            <a:endParaRPr lang="ru-RU" sz="4800" dirty="0" smtClean="0"/>
          </a:p>
          <a:p>
            <a:r>
              <a:rPr lang="ru-RU" sz="4800" dirty="0" smtClean="0"/>
              <a:t>3)5+8+56=69(т)-съели вместе</a:t>
            </a:r>
          </a:p>
          <a:p>
            <a:r>
              <a:rPr lang="ru-RU" sz="4800" dirty="0" smtClean="0"/>
              <a:t>5+(5+3)+(5+3).7=69(т)</a:t>
            </a:r>
          </a:p>
          <a:p>
            <a:r>
              <a:rPr lang="ru-RU" sz="4800" dirty="0" smtClean="0"/>
              <a:t>Ответ: </a:t>
            </a:r>
            <a:r>
              <a:rPr lang="ru-RU" sz="3600" dirty="0" smtClean="0"/>
              <a:t>69 тарелок мёда съели вместе.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28662" y="152400"/>
            <a:ext cx="7758138" cy="7762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Задача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24454"/>
          </a:xfrm>
        </p:spPr>
        <p:txBody>
          <a:bodyPr/>
          <a:lstStyle/>
          <a:p>
            <a:r>
              <a:rPr lang="ru-RU" dirty="0" smtClean="0"/>
              <a:t>                                                     </a:t>
            </a:r>
            <a:r>
              <a:rPr lang="ru-RU" dirty="0" err="1" smtClean="0"/>
              <a:t>Кенга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err="1" smtClean="0"/>
              <a:t>Винни-Пух</a:t>
            </a:r>
            <a:r>
              <a:rPr lang="ru-RU" dirty="0" smtClean="0"/>
              <a:t> 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Пятачок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Ответ: от </a:t>
            </a:r>
            <a:r>
              <a:rPr lang="ru-RU" dirty="0" err="1" smtClean="0"/>
              <a:t>Кенги</a:t>
            </a:r>
            <a:r>
              <a:rPr lang="ru-RU" dirty="0" smtClean="0"/>
              <a:t> можно пройти 6 </a:t>
            </a:r>
            <a:r>
              <a:rPr lang="ru-RU" dirty="0" err="1" smtClean="0"/>
              <a:t>спосабами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7901014" cy="99058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Задача  на  смекалку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714744" y="3500438"/>
            <a:ext cx="500066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929454" y="2357430"/>
            <a:ext cx="500066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143504" y="2285992"/>
            <a:ext cx="500066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429256" y="1500174"/>
            <a:ext cx="500066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286116" y="2285992"/>
            <a:ext cx="500066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714612" y="3500438"/>
            <a:ext cx="500066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714876" y="3500438"/>
            <a:ext cx="500066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572132" y="3500438"/>
            <a:ext cx="500066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572264" y="3500438"/>
            <a:ext cx="500066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500958" y="3500438"/>
            <a:ext cx="500066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10800000" flipV="1">
            <a:off x="3643306" y="1643050"/>
            <a:ext cx="1785950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endCxn id="6" idx="0"/>
          </p:cNvCxnSpPr>
          <p:nvPr/>
        </p:nvCxnSpPr>
        <p:spPr>
          <a:xfrm rot="5400000">
            <a:off x="5232803" y="1875223"/>
            <a:ext cx="571504" cy="2500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7" idx="6"/>
            <a:endCxn id="5" idx="0"/>
          </p:cNvCxnSpPr>
          <p:nvPr/>
        </p:nvCxnSpPr>
        <p:spPr>
          <a:xfrm>
            <a:off x="5929322" y="1643050"/>
            <a:ext cx="1250165" cy="714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8" idx="4"/>
            <a:endCxn id="9" idx="0"/>
          </p:cNvCxnSpPr>
          <p:nvPr/>
        </p:nvCxnSpPr>
        <p:spPr>
          <a:xfrm rot="5400000">
            <a:off x="2786050" y="2750339"/>
            <a:ext cx="928694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8" idx="4"/>
          </p:cNvCxnSpPr>
          <p:nvPr/>
        </p:nvCxnSpPr>
        <p:spPr>
          <a:xfrm rot="16200000" flipH="1">
            <a:off x="3303975" y="2803917"/>
            <a:ext cx="1000132" cy="5357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6" idx="4"/>
            <a:endCxn id="10" idx="0"/>
          </p:cNvCxnSpPr>
          <p:nvPr/>
        </p:nvCxnSpPr>
        <p:spPr>
          <a:xfrm rot="5400000">
            <a:off x="4714876" y="2821777"/>
            <a:ext cx="928694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endCxn id="11" idx="0"/>
          </p:cNvCxnSpPr>
          <p:nvPr/>
        </p:nvCxnSpPr>
        <p:spPr>
          <a:xfrm rot="16200000" flipH="1">
            <a:off x="5197082" y="2875355"/>
            <a:ext cx="857256" cy="3929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5" idx="4"/>
          </p:cNvCxnSpPr>
          <p:nvPr/>
        </p:nvCxnSpPr>
        <p:spPr>
          <a:xfrm rot="5400000">
            <a:off x="6482967" y="2946794"/>
            <a:ext cx="1000132" cy="3929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5" idx="4"/>
            <a:endCxn id="13" idx="0"/>
          </p:cNvCxnSpPr>
          <p:nvPr/>
        </p:nvCxnSpPr>
        <p:spPr>
          <a:xfrm rot="16200000" flipH="1">
            <a:off x="7036611" y="2786058"/>
            <a:ext cx="857256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10 +     «5»</a:t>
            </a:r>
          </a:p>
          <a:p>
            <a:r>
              <a:rPr lang="ru-RU" dirty="0" smtClean="0"/>
              <a:t>9+      «4»</a:t>
            </a:r>
          </a:p>
          <a:p>
            <a:r>
              <a:rPr lang="ru-RU" dirty="0" smtClean="0"/>
              <a:t>8+      «3»</a:t>
            </a:r>
          </a:p>
          <a:p>
            <a:r>
              <a:rPr lang="ru-RU" dirty="0" smtClean="0"/>
              <a:t>7+      «2»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Оцените  свою  работу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86766" cy="2776534"/>
          </a:xfrm>
        </p:spPr>
        <p:txBody>
          <a:bodyPr>
            <a:normAutofit/>
          </a:bodyPr>
          <a:lstStyle/>
          <a:p>
            <a:r>
              <a:rPr lang="ru-RU" dirty="0" smtClean="0"/>
              <a:t>Покажите </a:t>
            </a:r>
            <a:br>
              <a:rPr lang="ru-RU" dirty="0" smtClean="0"/>
            </a:br>
            <a:r>
              <a:rPr lang="ru-RU" dirty="0" smtClean="0"/>
              <a:t>с каким настроением заканчиваем урок.</a:t>
            </a:r>
            <a:endParaRPr lang="ru-RU" dirty="0"/>
          </a:p>
        </p:txBody>
      </p:sp>
      <p:pic>
        <p:nvPicPr>
          <p:cNvPr id="4" name="Picture 4" descr="C:\Documents and Settings\Учитель\Мои документы\Мои рисунки\смайлик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7625" y="2714625"/>
            <a:ext cx="1428750" cy="1428750"/>
          </a:xfrm>
          <a:prstGeom prst="rect">
            <a:avLst/>
          </a:prstGeom>
          <a:noFill/>
        </p:spPr>
      </p:pic>
      <p:pic>
        <p:nvPicPr>
          <p:cNvPr id="5" name="Picture 2" descr="C:\Documents and Settings\Учитель\Мои документы\Мои рисунки\настроение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98" y="4071942"/>
            <a:ext cx="1714500" cy="1428750"/>
          </a:xfrm>
          <a:prstGeom prst="rect">
            <a:avLst/>
          </a:prstGeom>
          <a:noFill/>
        </p:spPr>
      </p:pic>
      <p:pic>
        <p:nvPicPr>
          <p:cNvPr id="6" name="Picture 3" descr="C:\Documents and Settings\Учитель\Мои документы\Мои рисунки\см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3857628"/>
            <a:ext cx="1093002" cy="10715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58204" cy="19192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Покажите </a:t>
            </a:r>
            <a:br>
              <a:rPr lang="ru-RU" dirty="0" smtClean="0"/>
            </a:br>
            <a:r>
              <a:rPr lang="ru-RU" dirty="0" smtClean="0"/>
              <a:t>с каким настроением начинаем урок</a:t>
            </a:r>
            <a:endParaRPr lang="ru-RU" dirty="0"/>
          </a:p>
        </p:txBody>
      </p:sp>
      <p:pic>
        <p:nvPicPr>
          <p:cNvPr id="1026" name="Picture 2" descr="C:\Documents and Settings\Учитель\Мои документы\Мои рисунки\настроение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72198" y="4071942"/>
            <a:ext cx="1714500" cy="1428750"/>
          </a:xfrm>
          <a:prstGeom prst="rect">
            <a:avLst/>
          </a:prstGeom>
          <a:noFill/>
        </p:spPr>
      </p:pic>
      <p:pic>
        <p:nvPicPr>
          <p:cNvPr id="1027" name="Picture 3" descr="C:\Documents and Settings\Учитель\Мои документы\Мои рисунки\см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000504"/>
            <a:ext cx="1311602" cy="1285884"/>
          </a:xfrm>
          <a:prstGeom prst="rect">
            <a:avLst/>
          </a:prstGeom>
          <a:noFill/>
        </p:spPr>
      </p:pic>
      <p:pic>
        <p:nvPicPr>
          <p:cNvPr id="1028" name="Picture 4" descr="C:\Documents and Settings\Учитель\Мои документы\Мои рисунки\смайлик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7625" y="2714625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rgbClr val="FF0000"/>
                </a:solidFill>
              </a:rPr>
              <a:t>1 </a:t>
            </a:r>
            <a:r>
              <a:rPr lang="ru-RU" sz="5400" dirty="0" err="1" smtClean="0">
                <a:solidFill>
                  <a:srgbClr val="FF0000"/>
                </a:solidFill>
              </a:rPr>
              <a:t>Икс-педиция</a:t>
            </a:r>
            <a:r>
              <a:rPr lang="ru-RU" sz="5400" dirty="0" smtClean="0">
                <a:solidFill>
                  <a:srgbClr val="FF0000"/>
                </a:solidFill>
              </a:rPr>
              <a:t> к полюсу:</a:t>
            </a:r>
          </a:p>
          <a:p>
            <a:r>
              <a:rPr lang="ru-RU" dirty="0" smtClean="0"/>
              <a:t>83 056, 83 156, 83 256, 83 356, 83 456…</a:t>
            </a:r>
          </a:p>
          <a:p>
            <a:r>
              <a:rPr lang="ru-RU" dirty="0" smtClean="0"/>
              <a:t>0, 17, 34, 51, 68,85, 102…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500042"/>
            <a:ext cx="8186766" cy="5595958"/>
          </a:xfrm>
        </p:spPr>
        <p:txBody>
          <a:bodyPr/>
          <a:lstStyle/>
          <a:p>
            <a:r>
              <a:rPr lang="ru-RU" sz="6600" dirty="0" smtClean="0">
                <a:solidFill>
                  <a:srgbClr val="FF0000"/>
                </a:solidFill>
              </a:rPr>
              <a:t>Кристофер Робин</a:t>
            </a:r>
          </a:p>
          <a:p>
            <a:r>
              <a:rPr lang="ru-RU" dirty="0" smtClean="0"/>
              <a:t>Да</a:t>
            </a:r>
          </a:p>
          <a:p>
            <a:r>
              <a:rPr lang="ru-RU" dirty="0" smtClean="0"/>
              <a:t>Нет</a:t>
            </a:r>
          </a:p>
          <a:p>
            <a:r>
              <a:rPr lang="ru-RU" dirty="0" smtClean="0"/>
              <a:t>Нет</a:t>
            </a:r>
          </a:p>
          <a:p>
            <a:r>
              <a:rPr lang="ru-RU" dirty="0" smtClean="0"/>
              <a:t>Да</a:t>
            </a:r>
          </a:p>
          <a:p>
            <a:r>
              <a:rPr lang="ru-RU" dirty="0" smtClean="0"/>
              <a:t>Нет</a:t>
            </a:r>
          </a:p>
          <a:p>
            <a:r>
              <a:rPr lang="ru-RU" dirty="0" smtClean="0"/>
              <a:t>Да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/>
              <a:t>  4</a:t>
            </a:r>
          </a:p>
          <a:p>
            <a:endParaRPr lang="ru-RU" sz="4400" dirty="0" smtClean="0"/>
          </a:p>
          <a:p>
            <a:r>
              <a:rPr lang="ru-RU" sz="4400" dirty="0" smtClean="0"/>
              <a:t> 4, а ,5,</a:t>
            </a:r>
            <a:r>
              <a:rPr lang="en-US" sz="4400" dirty="0" smtClean="0"/>
              <a:t>b</a:t>
            </a:r>
            <a:r>
              <a:rPr lang="ru-RU" sz="4400" dirty="0" smtClean="0"/>
              <a:t>,</a:t>
            </a:r>
          </a:p>
          <a:p>
            <a:endParaRPr lang="ru-RU" dirty="0" smtClean="0"/>
          </a:p>
        </p:txBody>
      </p:sp>
      <p:sp>
        <p:nvSpPr>
          <p:cNvPr id="3" name="Левая фигурная скобка 2"/>
          <p:cNvSpPr/>
          <p:nvPr/>
        </p:nvSpPr>
        <p:spPr>
          <a:xfrm>
            <a:off x="928662" y="1857364"/>
            <a:ext cx="142876" cy="50006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5-конечная звезда 3"/>
          <p:cNvSpPr/>
          <p:nvPr/>
        </p:nvSpPr>
        <p:spPr>
          <a:xfrm>
            <a:off x="1571604" y="1857364"/>
            <a:ext cx="571504" cy="4286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2285984" y="1857364"/>
            <a:ext cx="142876" cy="42862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Левая фигурная скобка 6"/>
          <p:cNvSpPr/>
          <p:nvPr/>
        </p:nvSpPr>
        <p:spPr>
          <a:xfrm>
            <a:off x="785786" y="3286124"/>
            <a:ext cx="71438" cy="50006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2857488" y="3214686"/>
            <a:ext cx="500066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авая фигурная скобка 9"/>
          <p:cNvSpPr/>
          <p:nvPr/>
        </p:nvSpPr>
        <p:spPr>
          <a:xfrm>
            <a:off x="3428992" y="3214686"/>
            <a:ext cx="71438" cy="50006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785918" y="714356"/>
            <a:ext cx="49292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Посторонним В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45 630 817 294</a:t>
            </a:r>
          </a:p>
          <a:p>
            <a:r>
              <a:rPr lang="ru-RU" sz="4400" dirty="0" smtClean="0"/>
              <a:t>4 сотни миллионов</a:t>
            </a:r>
          </a:p>
          <a:p>
            <a:r>
              <a:rPr lang="ru-RU" sz="4400" dirty="0" smtClean="0"/>
              <a:t>45 сотен миллионов</a:t>
            </a: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Неправильные пчёлы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/>
              <a:t>25. 004.000.079</a:t>
            </a:r>
          </a:p>
          <a:p>
            <a:r>
              <a:rPr lang="ru-RU" sz="4800" dirty="0" smtClean="0"/>
              <a:t>25.004.000.078</a:t>
            </a:r>
          </a:p>
          <a:p>
            <a:r>
              <a:rPr lang="ru-RU" sz="4800" dirty="0" smtClean="0"/>
              <a:t>25.0004.000.080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Задумчивая поляна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2047639-459086= 1 588 553</a:t>
            </a:r>
          </a:p>
          <a:p>
            <a:endParaRPr lang="ru-RU" sz="4400" dirty="0" smtClean="0"/>
          </a:p>
          <a:p>
            <a:r>
              <a:rPr lang="ru-RU" sz="4400" dirty="0" smtClean="0"/>
              <a:t>305296-72058=233 238</a:t>
            </a:r>
          </a:p>
          <a:p>
            <a:endParaRPr lang="ru-RU" sz="4400" dirty="0" smtClean="0"/>
          </a:p>
          <a:p>
            <a:r>
              <a:rPr lang="ru-RU" sz="4400" dirty="0" smtClean="0"/>
              <a:t>1800 .70=126 000</a:t>
            </a: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Кто быстрей?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(9.6+2):8+(4.5.3):12-(21-21):7=</a:t>
            </a:r>
          </a:p>
          <a:p>
            <a:endParaRPr lang="ru-RU" sz="4800" dirty="0" smtClean="0"/>
          </a:p>
          <a:p>
            <a:r>
              <a:rPr lang="ru-RU" sz="4800" dirty="0" smtClean="0"/>
              <a:t>5</a:t>
            </a:r>
          </a:p>
          <a:p>
            <a:r>
              <a:rPr lang="ru-RU" sz="4800" dirty="0" smtClean="0"/>
              <a:t>12</a:t>
            </a:r>
          </a:p>
          <a:p>
            <a:r>
              <a:rPr lang="ru-RU" sz="4800" dirty="0" smtClean="0"/>
              <a:t>7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Мудрая сова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365</TotalTime>
  <Words>256</Words>
  <Application>Microsoft Office PowerPoint</Application>
  <PresentationFormat>Экран (4:3)</PresentationFormat>
  <Paragraphs>77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Бумажная</vt:lpstr>
      <vt:lpstr>Слайд 1</vt:lpstr>
      <vt:lpstr>Покажите  с каким настроением начинаем урок</vt:lpstr>
      <vt:lpstr>Слайд 3</vt:lpstr>
      <vt:lpstr>Слайд 4</vt:lpstr>
      <vt:lpstr>Слайд 5</vt:lpstr>
      <vt:lpstr>Неправильные пчёлы</vt:lpstr>
      <vt:lpstr>Задумчивая поляна</vt:lpstr>
      <vt:lpstr>Кто быстрей?</vt:lpstr>
      <vt:lpstr>Мудрая сова</vt:lpstr>
      <vt:lpstr>Следопыт</vt:lpstr>
      <vt:lpstr>Игра   в   пустяки</vt:lpstr>
      <vt:lpstr>Решение  задач</vt:lpstr>
      <vt:lpstr>Задача</vt:lpstr>
      <vt:lpstr>Задача  на  смекалку</vt:lpstr>
      <vt:lpstr>Оцените  свою  работу</vt:lpstr>
      <vt:lpstr>Покажите  с каким настроением заканчиваем урок.</vt:lpstr>
    </vt:vector>
  </TitlesOfParts>
  <Company>Unattended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Менделеева </dc:creator>
  <cp:lastModifiedBy>Менделеева </cp:lastModifiedBy>
  <cp:revision>45</cp:revision>
  <dcterms:created xsi:type="dcterms:W3CDTF">2012-11-12T07:34:46Z</dcterms:created>
  <dcterms:modified xsi:type="dcterms:W3CDTF">2012-11-27T10:52:17Z</dcterms:modified>
</cp:coreProperties>
</file>