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270C5-AA73-4C2D-B914-DD1778B45336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2F001-37A9-477A-BE1E-0A411DABB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FFB8F-99BA-42F3-8440-149573544CB7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09C3C-00D2-4D98-8254-9E2531A920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7FEC4-59C3-412A-8E04-CD06EF83559A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C0143-36BB-49EA-AB14-BA714F506F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34F45-BF35-4EE4-AFEE-902ABA779470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0E9A1-C1FA-4C41-A3ED-491AC715E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4C246-4672-47E4-AB64-06070B697E4D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05DBB-FA54-46AF-ADD2-92AA53565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FEDB1-101E-4ABD-A6E5-ACC30E5F89C1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8B4F8-CCE8-4159-9CD7-62FA5E4F46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DAE2A-BC0E-4056-AC9D-D7B015F0E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43DD1-D381-4D98-994A-08CB50A659C7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452A-9431-43A8-84ED-85926BFF3CF0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4963A-1AB4-46EE-8DF0-8D9E3182D3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0049C-6E6C-487A-B467-977E7E4D6EA6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B3BFF-76BB-4567-980F-D03E3ACAF2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E3422-9767-4AD7-A83E-C4ED03254B17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58D7B-393F-454D-94EE-55438CF05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F00F1-DCD7-4AFA-B87A-319169542B0F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A1E3D-2E49-407F-877A-C6F5F0AF6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4ABB5A4-5B22-413F-BE4A-4861354B71D5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C94EC47-47A5-4820-8DCB-F74C1D5FF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2" r:id="rId1"/>
    <p:sldLayoutId id="2147483703" r:id="rId2"/>
    <p:sldLayoutId id="2147483723" r:id="rId3"/>
    <p:sldLayoutId id="2147483704" r:id="rId4"/>
    <p:sldLayoutId id="214748372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ransition spd="slow">
    <p:strips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3A7075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2F5C61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3A7075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3A7075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4143375"/>
            <a:ext cx="8305800" cy="9858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spc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Для  разновозрастной группы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spc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1, 3, 10 классы.</a:t>
            </a:r>
            <a:endParaRPr lang="ru-RU" sz="2400" b="1" spc="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 bwMode="auto">
          <a:xfrm>
            <a:off x="500063" y="500063"/>
            <a:ext cx="8072437" cy="245745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600" b="1" smtClean="0">
                <a:ln>
                  <a:noFill/>
                </a:ln>
                <a:solidFill>
                  <a:srgbClr val="002060"/>
                </a:solidFill>
                <a:effectLst/>
              </a:rPr>
              <a:t>ВИКТОРИНА –КОНЦЕРТ</a:t>
            </a:r>
            <a:br>
              <a:rPr lang="ru-RU" sz="3600" b="1" smtClean="0">
                <a:ln>
                  <a:noFill/>
                </a:ln>
                <a:solidFill>
                  <a:srgbClr val="002060"/>
                </a:solidFill>
                <a:effectLst/>
              </a:rPr>
            </a:br>
            <a:r>
              <a:rPr lang="ru-RU" sz="3600" b="1" smtClean="0">
                <a:ln>
                  <a:noFill/>
                </a:ln>
                <a:solidFill>
                  <a:srgbClr val="002060"/>
                </a:solidFill>
                <a:effectLst/>
              </a:rPr>
              <a:t>«ЗНАЙ И ИЗУЧАЙ </a:t>
            </a:r>
            <a:br>
              <a:rPr lang="ru-RU" sz="3600" b="1" smtClean="0">
                <a:ln>
                  <a:noFill/>
                </a:ln>
                <a:solidFill>
                  <a:srgbClr val="002060"/>
                </a:solidFill>
                <a:effectLst/>
              </a:rPr>
            </a:br>
            <a:r>
              <a:rPr lang="ru-RU" sz="3600" b="1" smtClean="0">
                <a:ln>
                  <a:noFill/>
                </a:ln>
                <a:solidFill>
                  <a:srgbClr val="002060"/>
                </a:solidFill>
                <a:effectLst/>
              </a:rPr>
              <a:t>ПРАВОСЛАВНУЮ КУЛЬТУРУ»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надя\Рабочий стол\Храмова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9700" y="219075"/>
            <a:ext cx="8863013" cy="64198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надя\Рабочий стол\Храмова\Рисунок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2575" y="228600"/>
            <a:ext cx="8577263" cy="6400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надя\Рабочий стол\Храмова\Рисунок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3200" y="417513"/>
            <a:ext cx="8736013" cy="60229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надя\Рабочий стол\Храмова\Рисунок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2413" y="246063"/>
            <a:ext cx="8637587" cy="63642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надя\Рабочий стол\Храмова\Рисунок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8125" y="222250"/>
            <a:ext cx="8667750" cy="6413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надя\Рабочий стол\Храмова\Рисунок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6375" y="238125"/>
            <a:ext cx="8729663" cy="6381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надя\Рабочий стол\Храмова\Рисунок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3038" y="285750"/>
            <a:ext cx="8796337" cy="62849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надя\Рабочий стол\Храмова\Рисунок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" y="387350"/>
            <a:ext cx="9028113" cy="60833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4">
      <a:dk1>
        <a:sysClr val="windowText" lastClr="000000"/>
      </a:dk1>
      <a:lt1>
        <a:sysClr val="window" lastClr="FFFFFF"/>
      </a:lt1>
      <a:dk2>
        <a:srgbClr val="FFE065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304</TotalTime>
  <Words>13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ВИКТОРИНА –КОНЦЕРТ «ЗНАЙ И ИЗУЧАЙ  ПРАВОСЛАВНУЮ КУЛЬТУРУ»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1234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–КОНЦЕРТ «ЗНАЙ И ИЗУЧАЙ  ПРАВОСЛАВНУЮ КУЛЬТУРУ»</dc:title>
  <dc:creator>123</dc:creator>
  <cp:lastModifiedBy>надя </cp:lastModifiedBy>
  <cp:revision>44</cp:revision>
  <dcterms:created xsi:type="dcterms:W3CDTF">2008-04-17T20:36:24Z</dcterms:created>
  <dcterms:modified xsi:type="dcterms:W3CDTF">2012-11-26T22:42:59Z</dcterms:modified>
</cp:coreProperties>
</file>