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custDataLst>
    <p:tags r:id="rId1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7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2%D0%B5%D0%BB%D0%B8%D0%BA%D0%BE%D0%B1%D1%80%D0%B8%D1%82%D0%B0%D0%BD%D0%B8%D1%8F_(%D0%BE%D1%81%D1%82%D1%80%D0%BE%D0%B2)" TargetMode="External"/><Relationship Id="rId2" Type="http://schemas.openxmlformats.org/officeDocument/2006/relationships/hyperlink" Target="http://ru.wikipedia.org/wiki/%D0%92%D0%B5%D0%BB%D0%B8%D0%BA%D0%BE%D0%B1%D1%80%D0%B8%D1%82%D0%B0%D0%BD%D0%B8%D1%8F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.png"/><Relationship Id="rId5" Type="http://schemas.openxmlformats.org/officeDocument/2006/relationships/hyperlink" Target="http://ru.wikipedia.org/wiki/%D0%90%D0%BD%D0%B3%D0%BB%D1%8B" TargetMode="External"/><Relationship Id="rId4" Type="http://schemas.openxmlformats.org/officeDocument/2006/relationships/hyperlink" Target="http://ru.wikipedia.org/wiki/%D0%93%D1%80%D0%B0%D1%84%D1%81%D1%82%D0%B2%D0%B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2%D0%B5%D0%BB%D0%B8%D0%BA%D0%BE%D0%B1%D1%80%D0%B8%D1%82%D0%B0%D0%BD%D0%B8%D1%8F" TargetMode="External"/><Relationship Id="rId2" Type="http://schemas.openxmlformats.org/officeDocument/2006/relationships/hyperlink" Target="http://ru.wikipedia.org/wiki/%D0%9B%D0%BE%D0%BD%D0%B4%D0%BE%D0%BD" TargetMode="Externa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.jpeg"/><Relationship Id="rId4" Type="http://schemas.openxmlformats.org/officeDocument/2006/relationships/hyperlink" Target="http://ru.wikipedia.org/wiki/%D0%95%D0%B2%D1%80%D0%BE%D0%BF%D0%B5%D0%B9%D1%81%D0%BA%D0%B8%D0%B9_%D1%81%D0%BE%D1%8E%D0%B7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uk.ru/interest/6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.jpeg"/><Relationship Id="rId4" Type="http://schemas.openxmlformats.org/officeDocument/2006/relationships/hyperlink" Target="http://2uk.ru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uk.ru/interest/29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0%D0%BD%D0%B3%D0%BB%D0%B8%D1%8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Англия </a:t>
            </a:r>
            <a:r>
              <a:rPr lang="en-US" dirty="0" smtClean="0"/>
              <a:t>(</a:t>
            </a:r>
            <a:r>
              <a:rPr lang="en-US" b="0" i="1" dirty="0" smtClean="0"/>
              <a:t>England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Англия - наиболее крупная историческая и административная часть </a:t>
            </a:r>
            <a:r>
              <a:rPr lang="ru-RU" dirty="0" smtClean="0">
                <a:hlinkClick r:id="rId2" tooltip="Великобритания"/>
              </a:rPr>
              <a:t>Соединённого Королевства Великобритании и Северной Ирландии</a:t>
            </a:r>
            <a:r>
              <a:rPr lang="ru-RU" dirty="0" smtClean="0"/>
              <a:t>, страна (</a:t>
            </a:r>
            <a:r>
              <a:rPr lang="ru-RU" dirty="0" err="1" smtClean="0"/>
              <a:t>country</a:t>
            </a:r>
            <a:r>
              <a:rPr lang="ru-RU" dirty="0" smtClean="0"/>
              <a:t>) в его составе, занимающая юго-восточную часть большого </a:t>
            </a:r>
            <a:r>
              <a:rPr lang="ru-RU" dirty="0" smtClean="0">
                <a:hlinkClick r:id="rId3" tooltip="Великобритания (остров)"/>
              </a:rPr>
              <a:t>острова Великобритания</a:t>
            </a:r>
            <a:r>
              <a:rPr lang="en-US" dirty="0" smtClean="0"/>
              <a:t>.</a:t>
            </a:r>
            <a:r>
              <a:rPr lang="ru-RU" dirty="0" smtClean="0"/>
              <a:t> Население Англии составляет 83 % от общего числа населения Великобритании</a:t>
            </a:r>
            <a:r>
              <a:rPr lang="en-US" dirty="0" smtClean="0"/>
              <a:t>.</a:t>
            </a:r>
            <a:r>
              <a:rPr lang="ru-RU" dirty="0" smtClean="0"/>
              <a:t> Англия стала объединением некогда враждующих </a:t>
            </a:r>
            <a:r>
              <a:rPr lang="ru-RU" dirty="0" smtClean="0">
                <a:hlinkClick r:id="rId4" tooltip="Графство"/>
              </a:rPr>
              <a:t>графств</a:t>
            </a:r>
            <a:r>
              <a:rPr lang="ru-RU" dirty="0" smtClean="0"/>
              <a:t> в 927 году и берёт своё название от </a:t>
            </a:r>
            <a:r>
              <a:rPr lang="ru-RU" dirty="0" smtClean="0">
                <a:hlinkClick r:id="rId5" tooltip="Англы"/>
              </a:rPr>
              <a:t>англов</a:t>
            </a:r>
            <a:r>
              <a:rPr lang="ru-RU" dirty="0" smtClean="0"/>
              <a:t>, одного из германских племён, которые обосновались там в 5-м и 6-м столетиях. </a:t>
            </a:r>
            <a:endParaRPr lang="ru-RU" dirty="0"/>
          </a:p>
        </p:txBody>
      </p:sp>
      <p:pic>
        <p:nvPicPr>
          <p:cNvPr id="5" name="Содержимое 4" descr="Uk_map_england.png"/>
          <p:cNvPicPr>
            <a:picLocks noGrp="1" noChangeAspect="1"/>
          </p:cNvPicPr>
          <p:nvPr>
            <p:ph sz="half" idx="1"/>
          </p:nvPr>
        </p:nvPicPr>
        <p:blipFill>
          <a:blip r:embed="rId6" cstate="print"/>
          <a:stretch>
            <a:fillRect/>
          </a:stretch>
        </p:blipFill>
        <p:spPr>
          <a:xfrm>
            <a:off x="3491880" y="260648"/>
            <a:ext cx="4968552" cy="59046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8800" dirty="0" smtClean="0"/>
              <a:t>Англия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r"/>
            <a:r>
              <a:rPr lang="ru-RU" dirty="0" smtClean="0"/>
              <a:t>Презентацию подготовил</a:t>
            </a:r>
          </a:p>
          <a:p>
            <a:pPr algn="r"/>
            <a:r>
              <a:rPr lang="ru-RU" dirty="0" smtClean="0"/>
              <a:t>Дмитрий Петров</a:t>
            </a:r>
          </a:p>
          <a:p>
            <a:pPr algn="r"/>
            <a:r>
              <a:rPr lang="ru-RU" dirty="0" smtClean="0"/>
              <a:t>Ученик 5 а класса</a:t>
            </a:r>
          </a:p>
          <a:p>
            <a:pPr algn="r"/>
            <a:r>
              <a:rPr lang="ru-RU" dirty="0" smtClean="0"/>
              <a:t>МБОУ УСОШ №4</a:t>
            </a:r>
          </a:p>
          <a:p>
            <a:pPr algn="r"/>
            <a:r>
              <a:rPr lang="ru-RU" dirty="0" smtClean="0"/>
              <a:t>г</a:t>
            </a:r>
            <a:r>
              <a:rPr lang="ru-RU" dirty="0" smtClean="0"/>
              <a:t>. Удомля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Столица Англии — </a:t>
            </a:r>
            <a:r>
              <a:rPr lang="ru-RU" dirty="0" smtClean="0">
                <a:hlinkClick r:id="rId2" tooltip="Лондон"/>
              </a:rPr>
              <a:t>Лондон</a:t>
            </a:r>
            <a:r>
              <a:rPr lang="ru-RU" dirty="0" smtClean="0"/>
              <a:t>, самый большой город в </a:t>
            </a:r>
            <a:r>
              <a:rPr lang="ru-RU" dirty="0" smtClean="0">
                <a:hlinkClick r:id="rId3" tooltip="Великобритания"/>
              </a:rPr>
              <a:t>Великобритании</a:t>
            </a:r>
            <a:r>
              <a:rPr lang="ru-RU" dirty="0" smtClean="0"/>
              <a:t> и </a:t>
            </a:r>
            <a:r>
              <a:rPr lang="ru-RU" dirty="0" smtClean="0">
                <a:hlinkClick r:id="rId4" tooltip="Европейский союз"/>
              </a:rPr>
              <a:t>Европейском союзе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5" name="Рисунок 14" descr="imgpreview.jpg"/>
          <p:cNvPicPr>
            <a:picLocks noGrp="1" noChangeAspect="1"/>
          </p:cNvPicPr>
          <p:nvPr>
            <p:ph type="pic" idx="1"/>
          </p:nvPr>
        </p:nvPicPr>
        <p:blipFill>
          <a:blip r:embed="rId5" cstate="print"/>
          <a:srcRect t="13889" b="1388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У Англии есть флаг  и герб.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Выглядят они вот так</a:t>
            </a:r>
            <a:endParaRPr lang="ru-RU" dirty="0"/>
          </a:p>
        </p:txBody>
      </p:sp>
      <p:pic>
        <p:nvPicPr>
          <p:cNvPr id="5" name="Рисунок 4" descr="100px-Royal_Arms_of_England_(1198-1340)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2996952"/>
            <a:ext cx="2992315" cy="3501008"/>
          </a:xfrm>
          <a:prstGeom prst="rect">
            <a:avLst/>
          </a:prstGeom>
        </p:spPr>
      </p:pic>
      <p:pic>
        <p:nvPicPr>
          <p:cNvPr id="6" name="Рисунок 5" descr="135px-Flag_of_England.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3284984"/>
            <a:ext cx="3120347" cy="1872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Вестминстерское Аббатство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westminster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3277" b="23277"/>
          <a:stretch>
            <a:fillRect/>
          </a:stretch>
        </p:blipFill>
        <p:spPr>
          <a:xfrm>
            <a:off x="1835696" y="3789363"/>
            <a:ext cx="3240360" cy="306863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6"/>
            <a:ext cx="5486400" cy="2622254"/>
          </a:xfrm>
        </p:spPr>
        <p:txBody>
          <a:bodyPr>
            <a:normAutofit/>
          </a:bodyPr>
          <a:lstStyle/>
          <a:p>
            <a:r>
              <a:rPr lang="ru-RU" dirty="0" smtClean="0"/>
              <a:t>До 1365 года английские коронационные регалии, коронные драгоценности и государственная казна хранились в Вестминстерском аббатстве. Сокровищница находилась в подземельях под </a:t>
            </a:r>
            <a:r>
              <a:rPr lang="ru-RU" dirty="0" err="1" smtClean="0"/>
              <a:t>дормиторием</a:t>
            </a:r>
            <a:r>
              <a:rPr lang="ru-RU" dirty="0" smtClean="0"/>
              <a:t> — огромным залом с деревянным сводчатым потолком, который раньше был спальней монахов и в котором ныне размещена библиотека</a:t>
            </a:r>
            <a:endParaRPr lang="ru-RU" dirty="0"/>
          </a:p>
        </p:txBody>
      </p:sp>
      <p:pic>
        <p:nvPicPr>
          <p:cNvPr id="6" name="Рисунок 5" descr="exwinstminster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3861048"/>
            <a:ext cx="2445219" cy="29969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Стоунхендж</a:t>
            </a:r>
            <a:endParaRPr lang="ru-RU" dirty="0"/>
          </a:p>
        </p:txBody>
      </p:sp>
      <p:pic>
        <p:nvPicPr>
          <p:cNvPr id="5" name="Рисунок 4" descr="stounhendg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9276" r="9276"/>
          <a:stretch>
            <a:fillRect/>
          </a:stretch>
        </p:blipFill>
        <p:spPr>
          <a:xfrm>
            <a:off x="611560" y="2895600"/>
            <a:ext cx="3312368" cy="39624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6"/>
            <a:ext cx="5486400" cy="1686150"/>
          </a:xfrm>
        </p:spPr>
        <p:txBody>
          <a:bodyPr>
            <a:normAutofit/>
          </a:bodyPr>
          <a:lstStyle/>
          <a:p>
            <a:r>
              <a:rPr lang="ru-RU" dirty="0" smtClean="0"/>
              <a:t>Гигантское сооружение </a:t>
            </a:r>
            <a:r>
              <a:rPr lang="ru-RU" u="sng" dirty="0" smtClean="0">
                <a:hlinkClick r:id="rId3"/>
              </a:rPr>
              <a:t>Стоунхендж</a:t>
            </a:r>
            <a:r>
              <a:rPr lang="ru-RU" dirty="0" smtClean="0"/>
              <a:t> - каменная загадка в самом центре Европы , как назвал этот удивительный монумент один из исследователей доктор </a:t>
            </a:r>
            <a:r>
              <a:rPr lang="ru-RU" dirty="0" err="1" smtClean="0"/>
              <a:t>Умлмор</a:t>
            </a:r>
            <a:r>
              <a:rPr lang="ru-RU" dirty="0" smtClean="0"/>
              <a:t> </a:t>
            </a:r>
            <a:r>
              <a:rPr lang="ru-RU" dirty="0" err="1" smtClean="0"/>
              <a:t>Тревер</a:t>
            </a:r>
            <a:r>
              <a:rPr lang="ru-RU" dirty="0" smtClean="0"/>
              <a:t>. Это древнее сооружение расположенное в </a:t>
            </a:r>
            <a:r>
              <a:rPr lang="ru-RU" u="sng" dirty="0" smtClean="0">
                <a:hlinkClick r:id="rId4"/>
              </a:rPr>
              <a:t>Англии,</a:t>
            </a:r>
            <a:r>
              <a:rPr lang="ru-RU" dirty="0" smtClean="0"/>
              <a:t> Сейчас археологи сошлись во мнении, что этот архитектурный памятник возведен в три этапа между 3500 и 1100 гг. до н.э. </a:t>
            </a:r>
            <a:r>
              <a:rPr lang="ru-RU" u="sng" dirty="0" smtClean="0">
                <a:hlinkClick r:id="rId3"/>
              </a:rPr>
              <a:t>Стоунхендж</a:t>
            </a:r>
            <a:r>
              <a:rPr lang="ru-RU" dirty="0" smtClean="0"/>
              <a:t> I представлял собой кольцевой ров с двумя залами и, возможно, служил кладбищем.</a:t>
            </a:r>
            <a:endParaRPr lang="ru-RU" dirty="0"/>
          </a:p>
        </p:txBody>
      </p:sp>
      <p:pic>
        <p:nvPicPr>
          <p:cNvPr id="1026" name="Picture 2" descr="I:\Презентация\Все для презентации\stounhendg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3373438"/>
            <a:ext cx="4511799" cy="32959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Биг</a:t>
            </a:r>
            <a:r>
              <a:rPr lang="ru-RU" dirty="0" smtClean="0"/>
              <a:t> </a:t>
            </a:r>
            <a:r>
              <a:rPr lang="ru-RU" dirty="0" err="1" smtClean="0"/>
              <a:t>бен</a:t>
            </a:r>
            <a:endParaRPr lang="ru-RU" dirty="0"/>
          </a:p>
        </p:txBody>
      </p:sp>
      <p:pic>
        <p:nvPicPr>
          <p:cNvPr id="5" name="Рисунок 4" descr="bigben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392" r="2392"/>
          <a:stretch>
            <a:fillRect/>
          </a:stretch>
        </p:blipFill>
        <p:spPr>
          <a:xfrm>
            <a:off x="1835150" y="2895600"/>
            <a:ext cx="5486400" cy="39624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6"/>
            <a:ext cx="5486400" cy="1686149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Эти часы на башне Парламента Соединенного Королевства слышат во всем мире. Микрофоны радиослужбы ВВС передают их бой каждый час. Именно с первым ударом </a:t>
            </a:r>
            <a:r>
              <a:rPr lang="ru-RU" dirty="0" err="1" smtClean="0"/>
              <a:t>Биг</a:t>
            </a:r>
            <a:r>
              <a:rPr lang="ru-RU" dirty="0" smtClean="0"/>
              <a:t> Бена в ночь с 31 на 1 планета официально по международному временному стандарту должна вступить в новое тысячелетие.</a:t>
            </a:r>
            <a:br>
              <a:rPr lang="ru-RU" dirty="0" smtClean="0"/>
            </a:br>
            <a:r>
              <a:rPr lang="ru-RU" dirty="0" smtClean="0"/>
              <a:t>В </a:t>
            </a:r>
            <a:r>
              <a:rPr lang="ru-RU" u="sng" dirty="0" err="1" smtClean="0">
                <a:hlinkClick r:id="rId3"/>
              </a:rPr>
              <a:t>Биг</a:t>
            </a:r>
            <a:r>
              <a:rPr lang="ru-RU" u="sng" dirty="0" smtClean="0">
                <a:hlinkClick r:id="rId3"/>
              </a:rPr>
              <a:t> Бен туристов</a:t>
            </a:r>
            <a:r>
              <a:rPr lang="ru-RU" dirty="0" smtClean="0"/>
              <a:t> не пускают попасть на верх 96 метровой башни можно только по узкой винтовой лестнице. 334 ступени приведут на небольшую открытую площадку, в центре которой и находится легендарный </a:t>
            </a:r>
            <a:r>
              <a:rPr lang="ru-RU" dirty="0" err="1" smtClean="0"/>
              <a:t>колокол.</a:t>
            </a:r>
            <a:r>
              <a:rPr lang="ru-RU" u="sng" dirty="0" err="1" smtClean="0">
                <a:hlinkClick r:id="rId3"/>
              </a:rPr>
              <a:t>Биг</a:t>
            </a:r>
            <a:r>
              <a:rPr lang="ru-RU" u="sng" dirty="0" smtClean="0">
                <a:hlinkClick r:id="rId3"/>
              </a:rPr>
              <a:t> Бен и</a:t>
            </a:r>
            <a:r>
              <a:rPr lang="ru-RU" dirty="0" smtClean="0"/>
              <a:t> есть только один колокол. Его высота белее 2 метров, а диаметр равен почти 3 метрам.</a:t>
            </a:r>
            <a:br>
              <a:rPr lang="ru-RU" dirty="0" smtClean="0"/>
            </a:br>
            <a:r>
              <a:rPr lang="ru-RU" dirty="0" smtClean="0"/>
              <a:t>Имя </a:t>
            </a:r>
            <a:r>
              <a:rPr lang="ru-RU" dirty="0" err="1" smtClean="0"/>
              <a:t>Биг</a:t>
            </a:r>
            <a:r>
              <a:rPr lang="ru-RU" dirty="0" smtClean="0"/>
              <a:t> Бена окружают интересные истории. Официальная версия: колокол назван в честь начальника строительных работ сера </a:t>
            </a:r>
            <a:r>
              <a:rPr lang="ru-RU" dirty="0" err="1" smtClean="0"/>
              <a:t>Бенджамина</a:t>
            </a:r>
            <a:r>
              <a:rPr lang="ru-RU" dirty="0" smtClean="0"/>
              <a:t> </a:t>
            </a:r>
            <a:r>
              <a:rPr lang="ru-RU" dirty="0" err="1" smtClean="0"/>
              <a:t>Хола</a:t>
            </a:r>
            <a:r>
              <a:rPr lang="ru-RU" dirty="0" smtClean="0"/>
              <a:t>. За свои внушительные размеры прорабу дали кличку Большой Бен. Другая версия - колокол получил свое название от силача и боксера времен королевы Виктории.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Википедия</a:t>
            </a:r>
            <a:r>
              <a:rPr lang="ru-RU" dirty="0" smtClean="0"/>
              <a:t> </a:t>
            </a:r>
            <a:r>
              <a:rPr lang="en-US" dirty="0" smtClean="0">
                <a:hlinkClick r:id="rId2"/>
              </a:rPr>
              <a:t>http://ru.wikipedia.org/wiki/%</a:t>
            </a:r>
            <a:r>
              <a:rPr lang="en-US" dirty="0" smtClean="0">
                <a:hlinkClick r:id="rId2"/>
              </a:rPr>
              <a:t>D0%90%D0%BD%D0%B3%D0%BB%D0%B8%D1%8F</a:t>
            </a:r>
            <a:endParaRPr lang="ru-RU" dirty="0" smtClean="0"/>
          </a:p>
          <a:p>
            <a:r>
              <a:rPr lang="ru-RU" dirty="0" smtClean="0"/>
              <a:t>Картинки </a:t>
            </a:r>
            <a:r>
              <a:rPr lang="en-US" smtClean="0"/>
              <a:t>GOOGLE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1fb98f807b5c29ee658a1dbb046232ff8d17d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</TotalTime>
  <Words>144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Англия (England)</vt:lpstr>
      <vt:lpstr>Англия</vt:lpstr>
      <vt:lpstr>Слайд 3</vt:lpstr>
      <vt:lpstr>Слайд 4</vt:lpstr>
      <vt:lpstr>Вестминстерское Аббатство </vt:lpstr>
      <vt:lpstr>Стоунхендж</vt:lpstr>
      <vt:lpstr>Биг бен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User</cp:lastModifiedBy>
  <cp:revision>6</cp:revision>
  <dcterms:created xsi:type="dcterms:W3CDTF">2012-11-11T04:25:13Z</dcterms:created>
  <dcterms:modified xsi:type="dcterms:W3CDTF">2012-11-28T07:49:36Z</dcterms:modified>
</cp:coreProperties>
</file>