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0023-F5A7-4D4F-83CE-E665D0BDF957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3C0-4360-4634-A88B-D3F044900E8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0023-F5A7-4D4F-83CE-E665D0BDF957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3C0-4360-4634-A88B-D3F044900E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0023-F5A7-4D4F-83CE-E665D0BDF957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3C0-4360-4634-A88B-D3F044900E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0023-F5A7-4D4F-83CE-E665D0BDF957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3C0-4360-4634-A88B-D3F044900E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0023-F5A7-4D4F-83CE-E665D0BDF957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3C0-4360-4634-A88B-D3F044900E8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0023-F5A7-4D4F-83CE-E665D0BDF957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3C0-4360-4634-A88B-D3F044900E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0023-F5A7-4D4F-83CE-E665D0BDF957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3C0-4360-4634-A88B-D3F044900E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0023-F5A7-4D4F-83CE-E665D0BDF957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3C0-4360-4634-A88B-D3F044900E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0023-F5A7-4D4F-83CE-E665D0BDF957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3C0-4360-4634-A88B-D3F044900E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0023-F5A7-4D4F-83CE-E665D0BDF957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3C0-4360-4634-A88B-D3F044900E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0023-F5A7-4D4F-83CE-E665D0BDF957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9F9C3C0-4360-4634-A88B-D3F044900E8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530023-F5A7-4D4F-83CE-E665D0BDF957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F9C3C0-4360-4634-A88B-D3F044900E8D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ru/imgres?q=%D0%B2%D0%BE%D0%B4%D0%B0&amp;num=10&amp;hl=ru&amp;newwindow=1&amp;sa=G&amp;tbo=d&amp;biw=1441&amp;bih=648&amp;tbm=isch&amp;tbnid=cvQ_Rcx4j5MPWM:&amp;imgrefurl=http://nedug.ru/news/%D0%BF%D0%BE%D0%BF%D1%83%D0%BB%D1%8F%D1%80%D0%BD%D0%BE_%D0%BE_%D0%B7%D0%B4%D0%BE%D1%80%D0%BE%D0%B2%D1%8C%D0%B5/2011/4/6/%D0%9A%D1%80%D1%83%D0%B3%D0%BE%D0%B2%D0%BE%D1%80%D0%BE%D1%82_%D0%B2%D0%BE%D0%B4%D1%8B_%D0%B2_%D0%BE%D1%80%D0%B3%D0%B0%D0%BD%D0%B8%D0%B7%D0%BC%D0%B5&amp;docid=aTjGVlWlvY1GRM&amp;imgurl=http://nedug.ru/common/data/pub/pictures/10102979.jpg&amp;w=530&amp;h=235&amp;ei=y8GzUIHRHoaj4gTvx4GwBA&amp;zoom=1&amp;iact=rc&amp;dur=1587&amp;sig=112190473761053010479&amp;page=4&amp;tbnh=116&amp;tbnw=262&amp;start=83&amp;ndsp=15&amp;ved=1t:429,r:83,s:0,i:408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ru/imgres?q=%D1%80%D1%8B%D0%B1%D0%B0+%D0%B2+%D0%B2%D0%BE%D0%B4%D0%B5&amp;hl=ru&amp;newwindow=1&amp;tbo=d&amp;biw=1441&amp;bih=648&amp;tbm=isch&amp;tbnid=0yHXGtqIpRV6pM:&amp;imgrefurl=http://www.gandex.ru/oboishow/22700/9/&amp;docid=8yC3MgCSO1Z-1M&amp;imgurl=http://www.gandex.ru/upl/oboi/gandex.ru-19837_3889_7660-1920x1200.jpg&amp;w=1920&amp;h=1200&amp;ei=YMOzUNKoBtHb4QT90oCABA&amp;zoom=1&amp;iact=rc&amp;dur=1097&amp;sig=112190473761053010479&amp;page=2&amp;tbnh=130&amp;tbnw=204&amp;start=23&amp;ndsp=30&amp;ved=1t:429,r:23,s:0,i:155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ru/imgres?q=%D0%B2%D0%BE%D0%B4%D0%B0&amp;num=10&amp;hl=ru&amp;newwindow=1&amp;sa=G&amp;tbo=d&amp;biw=1441&amp;bih=648&amp;tbm=isch&amp;tbnid=LptJQHZeq5-7GM:&amp;imgrefurl=http://en.wikipedia.org/wiki/Water&amp;docid=Zf2deEkGRIX0BM&amp;imgurl=http://upload.wikimedia.org/wikipedia/commons/thumb/9/94/Water_cycle.png/400px-Water_cycle.png&amp;w=400&amp;h=274&amp;ei=y8GzUIHRHoaj4gTvx4GwBA&amp;zoom=1&amp;iact=rc&amp;dur=746&amp;sig=112190473761053010479&amp;page=3&amp;tbnh=138&amp;tbnw=201&amp;start=54&amp;ndsp=29&amp;ved=1t:429,r:78,s:0,i:39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google.ru/imgres?q=%D0%B7%D0%B0%D0%B3%D1%80%D1%8F%D0%B7%D0%BD%D0%B5%D0%BD%D0%B8%D0%B5+%D0%B2%D0%BE%D0%B4%D1%8B&amp;hl=ru&amp;newwindow=1&amp;tbo=d&amp;biw=1441&amp;bih=648&amp;tbm=isch&amp;tbnid=lMG1S2AD-9G7WM:&amp;imgrefurl=http://center-water.ru/pitevoe-vodosnabzhenie/&amp;docid=sf8ir-RYF7NhuM&amp;imgurl=http://center-water.ru/images/content/gryaznaya_voda.jpg&amp;w=425&amp;h=365&amp;ei=yMKzUL6DEvL04QT0wYDAAw&amp;zoom=1&amp;iact=rc&amp;dur=923&amp;sig=112190473761053010479&amp;page=2&amp;tbnh=147&amp;tbnw=180&amp;start=23&amp;ndsp=28&amp;ved=1t:429,r:31,s:0,i:19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ru/imgres?q=%D0%B2%D0%BE%D0%B4%D0%B0&amp;num=10&amp;hl=ru&amp;newwindow=1&amp;sa=G&amp;tbo=d&amp;biw=1441&amp;bih=648&amp;tbm=isch&amp;tbnid=0_hWbTu4zzFwHM:&amp;imgrefurl=http://novavoda.ru/category/pitevaya-voda&amp;docid=NvYLmu2ek5NCYM&amp;imgurl=http://novavoda.ru/wp-content/uploads/2011/10/%D0%9F%D0%B8%D1%82%D1%8C%D0%B5%D0%B2%D0%B0%D1%8F-%D0%B2%D0%BE%D0%B4%D0%B2.jpg&amp;w=600&amp;h=404&amp;ei=y8GzUIHRHoaj4gTvx4GwBA&amp;zoom=1&amp;iact=rc&amp;dur=871&amp;sig=112190473761053010479&amp;page=2&amp;tbnh=135&amp;tbnw=223&amp;start=25&amp;ndsp=29&amp;ved=1t:429,r:30,s:0,i:249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214422"/>
            <a:ext cx="8286808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Берегите ВОДУ !</a:t>
            </a:r>
            <a:endParaRPr lang="ru-RU" sz="8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143380"/>
            <a:ext cx="7854696" cy="17526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Презентация ученицы </a:t>
            </a:r>
          </a:p>
          <a:p>
            <a:pPr algn="ctr"/>
            <a:r>
              <a:rPr lang="ru-RU" sz="3600" b="1" dirty="0" smtClean="0"/>
              <a:t>4-б класса</a:t>
            </a:r>
          </a:p>
          <a:p>
            <a:pPr algn="ctr"/>
            <a:r>
              <a:rPr lang="ru-RU" sz="3600" b="1" i="1" dirty="0" smtClean="0"/>
              <a:t>Смирновой Алины</a:t>
            </a:r>
            <a:endParaRPr lang="ru-RU" sz="3600" b="1" i="1" dirty="0"/>
          </a:p>
        </p:txBody>
      </p:sp>
      <p:pic>
        <p:nvPicPr>
          <p:cNvPr id="4" name="Рисунок 3" descr="http://t3.gstatic.com/images?q=tbn:ANd9GcRIh4LWR3GiPflMcpZDpHfFxsMvuf9ECKjBllOXX-s05ymrFOnEqw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2643182"/>
            <a:ext cx="320675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t3.gstatic.com/images?q=tbn:ANd9GcQAqxmxmUIqlFSvNbA4x4cY6jMRDwtrsTg9UVaYKKoG4GwRoNr6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785794"/>
            <a:ext cx="528641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643314"/>
            <a:ext cx="8229600" cy="35004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Как красива вода! Особенно, когда сидишь в тишине и слышишь как она что-то шепчет. Видишь как в прозрачной воде плавают маленькие рыбки.</a:t>
            </a:r>
          </a:p>
          <a:p>
            <a:pPr algn="ctr">
              <a:buNone/>
            </a:pPr>
            <a:r>
              <a:rPr lang="ru-RU" sz="3200" dirty="0" smtClean="0"/>
              <a:t>Неправда ли красиво?!</a:t>
            </a:r>
          </a:p>
          <a:p>
            <a:pPr algn="ctr">
              <a:buNone/>
            </a:pPr>
            <a:r>
              <a:rPr lang="ru-RU" sz="3200" dirty="0" smtClean="0"/>
              <a:t> 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550072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Вода окружает нас везде и </a:t>
            </a:r>
          </a:p>
          <a:p>
            <a:pPr>
              <a:buNone/>
            </a:pPr>
            <a:r>
              <a:rPr lang="ru-RU" dirty="0" smtClean="0"/>
              <a:t>люди думают, что вода </a:t>
            </a:r>
          </a:p>
          <a:p>
            <a:pPr>
              <a:buNone/>
            </a:pPr>
            <a:r>
              <a:rPr lang="ru-RU" dirty="0" smtClean="0"/>
              <a:t>бесконечна, и что круговорот </a:t>
            </a:r>
          </a:p>
          <a:p>
            <a:pPr>
              <a:buNone/>
            </a:pPr>
            <a:r>
              <a:rPr lang="ru-RU" dirty="0" smtClean="0"/>
              <a:t>Воды в природе нескончаем!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marL="4486275" indent="-4763">
              <a:buNone/>
            </a:pPr>
            <a:endParaRPr lang="ru-RU" dirty="0" smtClean="0"/>
          </a:p>
          <a:p>
            <a:pPr marL="4486275" indent="-4763">
              <a:buNone/>
            </a:pPr>
            <a:r>
              <a:rPr lang="ru-RU" dirty="0" smtClean="0"/>
              <a:t>Часто человек наносит непоправимый вред окружающей среде уничтожая леса, отравляя воду и воздух. В загрязненной воде гибнет все живое</a:t>
            </a:r>
            <a:endParaRPr lang="ru-RU" dirty="0"/>
          </a:p>
        </p:txBody>
      </p:sp>
      <p:pic>
        <p:nvPicPr>
          <p:cNvPr id="4" name="Рисунок 3" descr="http://t1.gstatic.com/images?q=tbn:ANd9GcRBlsK__sEE0iIOoanlXmOyA-2cubWjqwA_k64swZMzqhqyfqRz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000108"/>
            <a:ext cx="394177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t1.gstatic.com/images?q=tbn:ANd9GcR1eNYZjuekAwtXbnFDb5nicLBBz1PPKUAar7Wx8m7d6MVJmuSx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3714752"/>
            <a:ext cx="342902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535785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800" b="1" dirty="0" smtClean="0"/>
              <a:t>Вода – самое уникальное вещество на планете. </a:t>
            </a:r>
            <a:endParaRPr lang="ru-RU" sz="2800" b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endParaRPr lang="ru-RU" sz="3000" b="1" dirty="0" smtClean="0"/>
          </a:p>
          <a:p>
            <a:pPr algn="ctr">
              <a:buNone/>
            </a:pPr>
            <a:endParaRPr lang="ru-RU" sz="3000" b="1" dirty="0" smtClean="0"/>
          </a:p>
          <a:p>
            <a:pPr algn="ctr">
              <a:buNone/>
            </a:pPr>
            <a:endParaRPr lang="ru-RU" sz="3000" b="1" dirty="0" smtClean="0"/>
          </a:p>
          <a:p>
            <a:pPr algn="ctr">
              <a:buNone/>
            </a:pPr>
            <a:r>
              <a:rPr lang="ru-RU" sz="3000" b="1" dirty="0" smtClean="0"/>
              <a:t>Вода – наиболее ценный ресурс для жизни на земле</a:t>
            </a:r>
            <a:endParaRPr lang="ru-RU" sz="3000" b="1" dirty="0"/>
          </a:p>
        </p:txBody>
      </p:sp>
      <p:pic>
        <p:nvPicPr>
          <p:cNvPr id="7" name="Рисунок 6" descr="http://t2.gstatic.com/images?q=tbn:ANd9GcQMUFRde8R0lSdTnZ2vzUwaUJomfhYRnIwwqw7tDHJYx4F4J0v5hw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571612"/>
            <a:ext cx="571504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5728"/>
            <a:ext cx="2209800" cy="571504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Будущее страны, чистота ее рек, озер, морей зависит от каждого из нас.</a:t>
            </a:r>
          </a:p>
          <a:p>
            <a:r>
              <a:rPr lang="ru-RU" sz="2000" b="1" dirty="0" smtClean="0"/>
              <a:t>Чистая вода дарит людям жизнь и здоровье. Поэтому каждому из нас необходимо бережно относиться к воде, экономно ее использовать, охранять от загрязнения водоемы.</a:t>
            </a:r>
            <a:endParaRPr lang="ru-RU" sz="2000" b="1" dirty="0"/>
          </a:p>
        </p:txBody>
      </p:sp>
      <p:pic>
        <p:nvPicPr>
          <p:cNvPr id="5" name="il_fi" descr="http://www.ikirov.ru/files/1206/ChISTAYa-VODA-ETO-JIZN.gif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4365" b="4365"/>
          <a:stretch>
            <a:fillRect/>
          </a:stretch>
        </p:blipFill>
        <p:spPr bwMode="auto">
          <a:xfrm rot="420000">
            <a:off x="3437059" y="1195396"/>
            <a:ext cx="4617720" cy="393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</TotalTime>
  <Words>141</Words>
  <Application>Microsoft Office PowerPoint</Application>
  <PresentationFormat>Экран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Берегите ВОДУ !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Берегите ВОДУ !</dc:title>
  <dc:creator>Admin</dc:creator>
  <cp:lastModifiedBy>Admin</cp:lastModifiedBy>
  <cp:revision>4</cp:revision>
  <dcterms:created xsi:type="dcterms:W3CDTF">2012-11-17T19:44:31Z</dcterms:created>
  <dcterms:modified xsi:type="dcterms:W3CDTF">2012-11-17T20:20:43Z</dcterms:modified>
</cp:coreProperties>
</file>