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3" r:id="rId7"/>
    <p:sldId id="265" r:id="rId8"/>
    <p:sldId id="273" r:id="rId9"/>
    <p:sldId id="266" r:id="rId10"/>
    <p:sldId id="268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3" autoAdjust="0"/>
    <p:restoredTop sz="86495" autoAdjust="0"/>
  </p:normalViewPr>
  <p:slideViewPr>
    <p:cSldViewPr>
      <p:cViewPr varScale="1">
        <p:scale>
          <a:sx n="77" d="100"/>
          <a:sy n="77" d="100"/>
        </p:scale>
        <p:origin x="-11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4065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88B68-A47F-4ADC-B9AE-CF979FFC378A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67AEE-5917-46DF-B456-F80134B62E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554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2008 году 8 июля в России появился замечательный праздник – Всероссийский День семьи, любви и верности. Этот прекрасный летний день был выбран для праздника не случайно – уже около 780 лет православные почитают 8 июля память святых благоверных князей Петра и Февронии Муромских – покровителей семейного счастья, любви и верности. В народе 8 июля, День Петра и Февронии, уже давно считается счастливым для любви и просто создан для свадеб. Раньше на Руси был и красивый старинный обычай – праздновать помолвку в День Петра и Февронии.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67AEE-5917-46DF-B456-F80134B62EF0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038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43D041-FCF4-4D1A-853C-202432160A18}" type="datetimeFigureOut">
              <a:rPr lang="ru-RU" smtClean="0"/>
              <a:t>28.11.2012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FC5B143-8830-4E71-A431-F795779E3A4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Подготовительная к школе группа МБДОУ ДС№23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3140967"/>
            <a:ext cx="6629400" cy="1305267"/>
          </a:xfrm>
        </p:spPr>
        <p:txBody>
          <a:bodyPr/>
          <a:lstStyle/>
          <a:p>
            <a:r>
              <a:rPr lang="ru-RU" dirty="0" smtClean="0"/>
              <a:t>День семьи, любви и верности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57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Ребята решили сделать символ дня семьи – ромашку.</a:t>
            </a:r>
            <a:endParaRPr lang="ru-RU" sz="2000" dirty="0"/>
          </a:p>
        </p:txBody>
      </p:sp>
      <p:pic>
        <p:nvPicPr>
          <p:cNvPr id="7170" name="Picture 2" descr="C:\Documents and Settings\User\Рабочий стол\P10100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291" y="1752600"/>
            <a:ext cx="5831417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User\Рабочий стол\P10100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831417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57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Рисуем ромашку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914" y="1752600"/>
            <a:ext cx="3280172" cy="4373563"/>
          </a:xfrm>
        </p:spPr>
      </p:pic>
    </p:spTree>
    <p:extLst>
      <p:ext uri="{BB962C8B-B14F-4D97-AF65-F5344CB8AC3E}">
        <p14:creationId xmlns:p14="http://schemas.microsoft.com/office/powerpoint/2010/main" val="221015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836712"/>
            <a:ext cx="8610368" cy="129614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как ромашка раскрывает лепестки на лугу, раскрылся перед нами новый праздник, даря ощущение теплоты, летнего света и чего-то очень близкого и родного. Хочется верить, что день памяти благоверных князей петра и февронии -  замечательных русских святых – войдет со временем в каждый дом и каждую семью.</a:t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850" y="2420888"/>
            <a:ext cx="5400675" cy="4032448"/>
          </a:xfrm>
        </p:spPr>
      </p:pic>
    </p:spTree>
    <p:extLst>
      <p:ext uri="{BB962C8B-B14F-4D97-AF65-F5344CB8AC3E}">
        <p14:creationId xmlns:p14="http://schemas.microsoft.com/office/powerpoint/2010/main" val="32688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844824"/>
            <a:ext cx="8260672" cy="4176464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Спасибо за внимание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532384"/>
          </a:xfrm>
        </p:spPr>
        <p:txBody>
          <a:bodyPr>
            <a:normAutofit/>
          </a:bodyPr>
          <a:lstStyle/>
          <a:p>
            <a:endParaRPr lang="ru-RU" sz="4800" dirty="0" smtClean="0"/>
          </a:p>
          <a:p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57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16632"/>
            <a:ext cx="8260672" cy="2016224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2008 году 8 июля в России появился замечательный праздник – всероссийский день семьи, любви и верности. Этот прекрасный летний день был выбран для праздника не случайно – уже около 780 лет православные почитают </a:t>
            </a:r>
            <a:br>
              <a:rPr lang="ru-RU" sz="1800" dirty="0" smtClean="0"/>
            </a:br>
            <a:r>
              <a:rPr lang="ru-RU" sz="1800" dirty="0" smtClean="0"/>
              <a:t>в этот день, память святых благоверных князей петра и февронии Муромских – покровителей семейного счастья, любви и верности.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32856"/>
            <a:ext cx="5904656" cy="4608512"/>
          </a:xfrm>
        </p:spPr>
      </p:pic>
    </p:spTree>
    <p:extLst>
      <p:ext uri="{BB962C8B-B14F-4D97-AF65-F5344CB8AC3E}">
        <p14:creationId xmlns:p14="http://schemas.microsoft.com/office/powerpoint/2010/main" val="189889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764704"/>
            <a:ext cx="8260672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Святые благоверные князь Петр и феврония.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848644"/>
            <a:ext cx="6667500" cy="4181475"/>
          </a:xfrm>
        </p:spPr>
      </p:pic>
    </p:spTree>
    <p:extLst>
      <p:ext uri="{BB962C8B-B14F-4D97-AF65-F5344CB8AC3E}">
        <p14:creationId xmlns:p14="http://schemas.microsoft.com/office/powerpoint/2010/main" val="419950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6 июля в детском саду «ромашка» проводился праздник, посвященный памяти святых 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881981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952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60672" cy="1039427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Ребята в стихах и песнях говорили об истории праздника, о русских традициях, проводился конкурс пословиц и поговорок о семье.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881981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338478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Воспитанники подготовительной группы были приглашены в храм воздвижения креста господня, где настоятель храма, протоиерей петр рассказал детям историю святых петра и февронии.</a:t>
            </a:r>
            <a:endParaRPr lang="ru-RU" sz="2000" dirty="0"/>
          </a:p>
        </p:txBody>
      </p:sp>
      <p:pic>
        <p:nvPicPr>
          <p:cNvPr id="4098" name="Picture 2" descr="C:\Documents and Settings\User\Рабочий стол\P10100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301" y="1752607"/>
            <a:ext cx="5835535" cy="43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User\Рабочий стол\P10100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835535" cy="43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9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- Святые петр и феврония Муромские прославились тем, что, несмотря на все трудности, которые вставали на их жизненном пути, они сумели сохранить свою семью в целомудрии, верности, любви, - сказал, обращаясь к детям, отец  петр.</a:t>
            </a:r>
            <a:endParaRPr lang="ru-RU" sz="1800" dirty="0"/>
          </a:p>
        </p:txBody>
      </p:sp>
      <p:pic>
        <p:nvPicPr>
          <p:cNvPr id="5122" name="Picture 2" descr="C:\Documents and Settings\User\Рабочий стол\P1010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831417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13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60672" cy="292494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-Различные  трудности  появляются  в любых семьях  и  их необходимо научиться преодолевать. И  зачастую  преодолеть их можно  только  с  помощью  Божией.  Не  случайно  Господь установил  таинство  венчания, в котором  благословляет людей на брак. СВЯТАЯ  Церковь  призывает  нас  строить  свои  семьи на всю  жизнь, не  осквернять  их, сохранять  целомудрие, мудрость, любовь. А  любовь  проявляется  в  жертвовании  себя ради  других. Я вам  желаю в эти праздничные дни, чтобы теплые сердца ваших близких  согревали  вас, чтобы  Господь  даровал  вам  терпение  друг  к  другу, желаю  любви, верности  и  помощи  Божией  во  всех  ваших  благих  делах  и  начинаниях.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140968"/>
            <a:ext cx="3456384" cy="3528392"/>
          </a:xfrm>
        </p:spPr>
      </p:pic>
    </p:spTree>
    <p:extLst>
      <p:ext uri="{BB962C8B-B14F-4D97-AF65-F5344CB8AC3E}">
        <p14:creationId xmlns:p14="http://schemas.microsoft.com/office/powerpoint/2010/main" val="24019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Фото на память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81981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34909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216</TotalTime>
  <Words>436</Words>
  <Application>Microsoft Office PowerPoint</Application>
  <PresentationFormat>Экран (4:3)</PresentationFormat>
  <Paragraphs>17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Аптека</vt:lpstr>
      <vt:lpstr>День семьи, любви и верности</vt:lpstr>
      <vt:lpstr>В 2008 году 8 июля в России появился замечательный праздник – всероссийский день семьи, любви и верности. Этот прекрасный летний день был выбран для праздника не случайно – уже около 780 лет православные почитают  в этот день, память святых благоверных князей петра и февронии Муромских – покровителей семейного счастья, любви и верности.</vt:lpstr>
      <vt:lpstr>Святые благоверные князь Петр и феврония. </vt:lpstr>
      <vt:lpstr>6 июля в детском саду «ромашка» проводился праздник, посвященный памяти святых .</vt:lpstr>
      <vt:lpstr>Ребята в стихах и песнях говорили об истории праздника, о русских традициях, проводился конкурс пословиц и поговорок о семье.</vt:lpstr>
      <vt:lpstr>Воспитанники подготовительной группы были приглашены в храм воздвижения креста господня, где настоятель храма, протоиерей петр рассказал детям историю святых петра и февронии.</vt:lpstr>
      <vt:lpstr>- Святые петр и феврония Муромские прославились тем, что, несмотря на все трудности, которые вставали на их жизненном пути, они сумели сохранить свою семью в целомудрии, верности, любви, - сказал, обращаясь к детям, отец  петр.</vt:lpstr>
      <vt:lpstr>-Различные  трудности  появляются  в любых семьях  и  их необходимо научиться преодолевать. И  зачастую  преодолеть их можно  только  с  помощью  Божией.  Не  случайно  Господь установил  таинство  венчания, в котором  благословляет людей на брак. СВЯТАЯ  Церковь  призывает  нас  строить  свои  семьи на всю  жизнь, не  осквернять  их, сохранять  целомудрие, мудрость, любовь. А  любовь  проявляется  в  жертвовании  себя ради  других. Я вам  желаю в эти праздничные дни, чтобы теплые сердца ваших близких  согревали  вас, чтобы  Господь  даровал  вам  терпение  друг  к  другу, желаю  любви, верности  и  помощи  Божией  во  всех  ваших  благих  делах  и  начинаниях.</vt:lpstr>
      <vt:lpstr>Фото на память</vt:lpstr>
      <vt:lpstr>Ребята решили сделать символ дня семьи – ромашку.</vt:lpstr>
      <vt:lpstr>Рисуем ромашку</vt:lpstr>
      <vt:lpstr>как ромашка раскрывает лепестки на лугу, раскрылся перед нами новый праздник, даря ощущение теплоты, летнего света и чего-то очень близкого и родного. Хочется верить, что день памяти благоверных князей петра и февронии -  замечательных русских святых – войдет со временем в каждый дом и каждую семью.  </vt:lpstr>
      <vt:lpstr>Спасибо за внимание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семьи, любви и верности</dc:title>
  <dc:creator>User</dc:creator>
  <cp:lastModifiedBy>1</cp:lastModifiedBy>
  <cp:revision>29</cp:revision>
  <dcterms:created xsi:type="dcterms:W3CDTF">2012-07-10T16:40:53Z</dcterms:created>
  <dcterms:modified xsi:type="dcterms:W3CDTF">2012-11-27T21:00:12Z</dcterms:modified>
</cp:coreProperties>
</file>