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4" r:id="rId8"/>
    <p:sldId id="262" r:id="rId9"/>
  </p:sldIdLst>
  <p:sldSz cx="9144000" cy="6858000" type="screen4x3"/>
  <p:notesSz cx="6858000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0EAE4E7-39A9-4DE7-BD37-315DC00FC5E2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D113F9C-8AD3-4EEB-8AE3-B59FEAEC0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8429684" cy="1571636"/>
          </a:xfrm>
        </p:spPr>
        <p:txBody>
          <a:bodyPr>
            <a:noAutofit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               </a:t>
            </a:r>
            <a:r>
              <a:rPr lang="ru-RU" sz="6000" dirty="0" smtClean="0"/>
              <a:t>«флюорит»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3500438"/>
            <a:ext cx="6172200" cy="1854678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        </a:t>
            </a:r>
            <a:endParaRPr lang="ru-RU" dirty="0"/>
          </a:p>
        </p:txBody>
      </p:sp>
      <p:pic>
        <p:nvPicPr>
          <p:cNvPr id="1026" name="Picture 2" descr="C:\Documents and Settings\Admin\Мои документы\флюортт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4357686" cy="364331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11842" y="5657671"/>
            <a:ext cx="2732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Выполнили работу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ченики 3 класса А</a:t>
            </a:r>
          </a:p>
          <a:p>
            <a:r>
              <a:rPr lang="ru-RU" dirty="0" smtClean="0"/>
              <a:t>ш</a:t>
            </a:r>
            <a:r>
              <a:rPr lang="ru-RU" dirty="0" smtClean="0"/>
              <a:t>кола №78 г. Барнаул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Микушина</a:t>
            </a:r>
            <a:r>
              <a:rPr lang="ru-RU" dirty="0" smtClean="0"/>
              <a:t> А.А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79249"/>
            <a:ext cx="785818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Актуальность</a:t>
            </a:r>
            <a:r>
              <a:rPr lang="ru-RU" sz="2800" b="1" dirty="0" smtClean="0"/>
              <a:t> : </a:t>
            </a:r>
            <a:r>
              <a:rPr lang="ru-RU" sz="2800" dirty="0" smtClean="0"/>
              <a:t>расширить знания о своём крае по предмету география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0070C0"/>
                </a:solidFill>
              </a:rPr>
              <a:t>Цель</a:t>
            </a:r>
            <a:r>
              <a:rPr lang="ru-RU" sz="2800" b="1" dirty="0" smtClean="0"/>
              <a:t>: </a:t>
            </a:r>
            <a:r>
              <a:rPr lang="ru-RU" sz="2800" dirty="0" smtClean="0"/>
              <a:t>узнать и  исследовать, что такое флюорит.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0070C0"/>
                </a:solidFill>
              </a:rPr>
              <a:t>Задачи</a:t>
            </a:r>
            <a:r>
              <a:rPr lang="ru-RU" sz="2800" b="1" dirty="0" smtClean="0"/>
              <a:t>: </a:t>
            </a:r>
            <a:r>
              <a:rPr lang="ru-RU" sz="2800" dirty="0" smtClean="0"/>
              <a:t>1. Найти литературу .</a:t>
            </a:r>
          </a:p>
          <a:p>
            <a:r>
              <a:rPr lang="ru-RU" sz="2800" dirty="0" smtClean="0"/>
              <a:t>                2. Дать определение .</a:t>
            </a:r>
          </a:p>
          <a:p>
            <a:r>
              <a:rPr lang="ru-RU" sz="2800" dirty="0" smtClean="0"/>
              <a:t>                3. Узнать из чего состоит, где добывают, как используется  человеком.</a:t>
            </a:r>
          </a:p>
          <a:p>
            <a:r>
              <a:rPr lang="ru-RU" sz="2800" dirty="0" smtClean="0"/>
              <a:t>                4.Подвести итог, какими свойствами обладает  флюорит.</a:t>
            </a:r>
          </a:p>
          <a:p>
            <a:r>
              <a:rPr lang="ru-RU" dirty="0" smtClean="0"/>
              <a:t>                 </a:t>
            </a:r>
          </a:p>
          <a:p>
            <a:r>
              <a:rPr lang="ru-RU" dirty="0" smtClean="0"/>
              <a:t>             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флюорит?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500174"/>
            <a:ext cx="77153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Флюорит  получил своё название от латинского слова - течение.</a:t>
            </a:r>
          </a:p>
          <a:p>
            <a:r>
              <a:rPr lang="ru-RU" dirty="0" smtClean="0"/>
              <a:t>Флюорит –прозрачный или полупрозрачный  драгоценный  камень, имеющий стеклянный блеск, </a:t>
            </a:r>
          </a:p>
          <a:p>
            <a:r>
              <a:rPr lang="ru-RU" dirty="0"/>
              <a:t> У</a:t>
            </a:r>
            <a:r>
              <a:rPr lang="ru-RU" dirty="0" smtClean="0"/>
              <a:t> него разнообразная цветовая окраска.</a:t>
            </a:r>
          </a:p>
          <a:p>
            <a:r>
              <a:rPr lang="ru-RU" dirty="0" smtClean="0"/>
              <a:t>-бесцветный;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голубой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розовый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-жёлтый;</a:t>
            </a:r>
          </a:p>
          <a:p>
            <a:r>
              <a:rPr lang="ru-RU" dirty="0" smtClean="0"/>
              <a:t>-зелёный;</a:t>
            </a:r>
          </a:p>
          <a:p>
            <a:r>
              <a:rPr lang="ru-RU" dirty="0" smtClean="0"/>
              <a:t>-фиолетовый;</a:t>
            </a:r>
          </a:p>
          <a:p>
            <a:r>
              <a:rPr lang="ru-RU" dirty="0" smtClean="0"/>
              <a:t>-и почти чёрный;</a:t>
            </a:r>
          </a:p>
          <a:p>
            <a:r>
              <a:rPr lang="ru-RU" dirty="0" smtClean="0"/>
              <a:t> </a:t>
            </a:r>
          </a:p>
        </p:txBody>
      </p:sp>
      <p:pic>
        <p:nvPicPr>
          <p:cNvPr id="2050" name="Picture 2" descr="C:\Documents and Settings\Admin\Мои документы\разновидность флюорит.jpeg"/>
          <p:cNvPicPr>
            <a:picLocks noChangeAspect="1" noChangeArrowheads="1"/>
          </p:cNvPicPr>
          <p:nvPr/>
        </p:nvPicPr>
        <p:blipFill>
          <a:blip r:embed="rId2" cstate="print">
            <a:lum bright="30000" contrast="30000"/>
          </a:blip>
          <a:srcRect/>
          <a:stretch>
            <a:fillRect/>
          </a:stretch>
        </p:blipFill>
        <p:spPr bwMode="auto">
          <a:xfrm>
            <a:off x="5214942" y="4001390"/>
            <a:ext cx="3500462" cy="2382051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Мои документы\флюорит 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572008"/>
            <a:ext cx="2424780" cy="1928802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Мои документы\флюорит 3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060848"/>
            <a:ext cx="2176448" cy="1865527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Мои документы\флюорит 5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643446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            Состоит из: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1214422"/>
            <a:ext cx="33714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Редкоземельных элементов. </a:t>
            </a:r>
          </a:p>
          <a:p>
            <a:r>
              <a:rPr lang="ru-RU" dirty="0" smtClean="0"/>
              <a:t>-хлор;</a:t>
            </a:r>
          </a:p>
          <a:p>
            <a:r>
              <a:rPr lang="ru-RU" dirty="0" smtClean="0"/>
              <a:t>-железа;</a:t>
            </a:r>
          </a:p>
          <a:p>
            <a:r>
              <a:rPr lang="ru-RU" dirty="0" smtClean="0"/>
              <a:t>-урана;</a:t>
            </a:r>
          </a:p>
          <a:p>
            <a:r>
              <a:rPr lang="ru-RU" dirty="0" smtClean="0"/>
              <a:t>-тория;</a:t>
            </a:r>
          </a:p>
          <a:p>
            <a:r>
              <a:rPr lang="ru-RU" dirty="0" smtClean="0"/>
              <a:t>-кальций.</a:t>
            </a:r>
          </a:p>
          <a:p>
            <a:endParaRPr lang="ru-RU" dirty="0"/>
          </a:p>
        </p:txBody>
      </p:sp>
      <p:pic>
        <p:nvPicPr>
          <p:cNvPr id="3074" name="Picture 2" descr="C:\Documents and Settings\Admin\Мои документы\железо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357430"/>
            <a:ext cx="2143140" cy="2357454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Мои документы\i.кальций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830745"/>
            <a:ext cx="2703007" cy="2027255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Мои документы\хлор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0"/>
            <a:ext cx="2385576" cy="2450051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Мои документы\уран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57562"/>
            <a:ext cx="2643174" cy="2015412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Мои документы\торий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4500570"/>
            <a:ext cx="2548441" cy="190182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Месторождения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214422"/>
            <a:ext cx="86099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Известные месторождения в Германии, Норвегии,</a:t>
            </a:r>
            <a:endParaRPr lang="en-US" sz="2800" dirty="0" smtClean="0"/>
          </a:p>
          <a:p>
            <a:r>
              <a:rPr lang="ru-RU" sz="2800" dirty="0" smtClean="0"/>
              <a:t> Баварии, Таджикистане</a:t>
            </a:r>
            <a:r>
              <a:rPr lang="en-US" sz="2800" dirty="0" smtClean="0"/>
              <a:t> </a:t>
            </a:r>
            <a:r>
              <a:rPr lang="ru-RU" sz="2800" dirty="0" smtClean="0"/>
              <a:t>и </a:t>
            </a:r>
            <a:r>
              <a:rPr lang="ru-RU" sz="2800" dirty="0"/>
              <a:t>р</a:t>
            </a:r>
            <a:r>
              <a:rPr lang="ru-RU" sz="2800" dirty="0" smtClean="0"/>
              <a:t>яде других стран. </a:t>
            </a:r>
            <a:endParaRPr lang="en-US" sz="2800" dirty="0" smtClean="0"/>
          </a:p>
          <a:p>
            <a:r>
              <a:rPr lang="ru-RU" sz="2800" dirty="0" smtClean="0"/>
              <a:t>В России месторождение камня находится </a:t>
            </a:r>
            <a:endParaRPr lang="en-US" sz="2800" dirty="0" smtClean="0"/>
          </a:p>
          <a:p>
            <a:r>
              <a:rPr lang="ru-RU" sz="2800" dirty="0" smtClean="0"/>
              <a:t>в Читинской</a:t>
            </a:r>
            <a:r>
              <a:rPr lang="en-US" sz="2800" dirty="0" smtClean="0"/>
              <a:t> </a:t>
            </a:r>
            <a:r>
              <a:rPr lang="ru-RU" sz="2800" dirty="0" smtClean="0"/>
              <a:t>области, Дальнегорске,</a:t>
            </a:r>
            <a:endParaRPr lang="en-US" sz="2800" dirty="0" smtClean="0"/>
          </a:p>
          <a:p>
            <a:r>
              <a:rPr lang="ru-RU" sz="2800" dirty="0" smtClean="0"/>
              <a:t> Алтайском крае и др.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3929066"/>
            <a:ext cx="52864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Добывают открытым путем ( карьер)</a:t>
            </a:r>
            <a:endParaRPr lang="ru-RU" sz="3200" dirty="0"/>
          </a:p>
        </p:txBody>
      </p:sp>
      <p:pic>
        <p:nvPicPr>
          <p:cNvPr id="5122" name="Picture 2" descr="C:\Documents and Settings\Admin\Мои документы\флюорит добыч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857628"/>
            <a:ext cx="3255748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Использование      человеком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214422"/>
            <a:ext cx="86439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-В металлургии . </a:t>
            </a:r>
          </a:p>
          <a:p>
            <a:r>
              <a:rPr lang="ru-RU" sz="2400" dirty="0" smtClean="0"/>
              <a:t>(Изготавливают шлак).</a:t>
            </a:r>
          </a:p>
          <a:p>
            <a:r>
              <a:rPr lang="ru-RU" sz="2400" dirty="0" smtClean="0"/>
              <a:t>- В химической  промышленности .</a:t>
            </a:r>
          </a:p>
          <a:p>
            <a:r>
              <a:rPr lang="ru-RU" sz="2400" dirty="0" smtClean="0"/>
              <a:t>(Получают  фтор, искусственный  криолит  для  производства  алюминия).</a:t>
            </a:r>
          </a:p>
          <a:p>
            <a:pPr>
              <a:buFontTx/>
              <a:buChar char="-"/>
            </a:pPr>
            <a:r>
              <a:rPr lang="ru-RU" sz="2400" dirty="0" smtClean="0"/>
              <a:t>В керамическом  производстве  -  </a:t>
            </a:r>
          </a:p>
          <a:p>
            <a:r>
              <a:rPr lang="ru-RU" sz="2400" dirty="0" smtClean="0"/>
              <a:t>( эмалей и  глазурей)</a:t>
            </a:r>
          </a:p>
          <a:p>
            <a:r>
              <a:rPr lang="ru-RU" sz="2400" dirty="0" smtClean="0"/>
              <a:t>-В медицине </a:t>
            </a:r>
          </a:p>
          <a:p>
            <a:r>
              <a:rPr lang="ru-RU" sz="2400" dirty="0" smtClean="0"/>
              <a:t>( в оптике, изготавливают линзы)</a:t>
            </a:r>
          </a:p>
          <a:p>
            <a:pPr>
              <a:buFontTx/>
              <a:buChar char="-"/>
            </a:pPr>
            <a:r>
              <a:rPr lang="ru-RU" sz="2400" dirty="0" smtClean="0"/>
              <a:t>Ювелирном производстве</a:t>
            </a:r>
          </a:p>
          <a:p>
            <a:r>
              <a:rPr lang="ru-RU" sz="2400" dirty="0" smtClean="0"/>
              <a:t>(Как драгоценный камень, посуду,</a:t>
            </a:r>
            <a:endParaRPr lang="en-US" sz="2400" dirty="0" smtClean="0"/>
          </a:p>
          <a:p>
            <a:r>
              <a:rPr lang="ru-RU" sz="2400" dirty="0" smtClean="0"/>
              <a:t> вазы, шкатулки  и украшения.)</a:t>
            </a:r>
          </a:p>
        </p:txBody>
      </p:sp>
      <p:pic>
        <p:nvPicPr>
          <p:cNvPr id="4100" name="Picture 4" descr="C:\Documents and Settings\Admin\Мои документы\флюорит 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5143512"/>
            <a:ext cx="1074085" cy="1428736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Мои документы\флюорит 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5011180"/>
            <a:ext cx="1662138" cy="1846820"/>
          </a:xfrm>
          <a:prstGeom prst="rect">
            <a:avLst/>
          </a:prstGeom>
          <a:noFill/>
        </p:spPr>
      </p:pic>
      <p:pic>
        <p:nvPicPr>
          <p:cNvPr id="4104" name="Picture 8" descr="C:\Documents and Settings\Admin\Мои документы\янтарь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3571876"/>
            <a:ext cx="1691953" cy="1285884"/>
          </a:xfrm>
          <a:prstGeom prst="rect">
            <a:avLst/>
          </a:prstGeom>
          <a:noFill/>
        </p:spPr>
      </p:pic>
      <p:pic>
        <p:nvPicPr>
          <p:cNvPr id="4105" name="Picture 9" descr="C:\Documents and Settings\Admin\Мои документы\медицина 3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357562"/>
            <a:ext cx="1808180" cy="1363669"/>
          </a:xfrm>
          <a:prstGeom prst="rect">
            <a:avLst/>
          </a:prstGeom>
          <a:noFill/>
        </p:spPr>
      </p:pic>
      <p:pic>
        <p:nvPicPr>
          <p:cNvPr id="4106" name="Picture 10" descr="C:\Documents and Settings\Admin\Мои документы\флюорит метолургия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214290"/>
            <a:ext cx="2000263" cy="1507890"/>
          </a:xfrm>
          <a:prstGeom prst="rect">
            <a:avLst/>
          </a:prstGeom>
          <a:noFill/>
        </p:spPr>
      </p:pic>
      <p:pic>
        <p:nvPicPr>
          <p:cNvPr id="4107" name="Picture 11" descr="C:\Documents and Settings\Admin\Мои документы\химическая прмыш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83143" y="1785926"/>
            <a:ext cx="1960857" cy="1714511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332656"/>
            <a:ext cx="2783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Заключение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836712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- прозрачный или полупрозрачный  драгоценный  камень, имеющий стеклянный блеск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84784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- разнообразная цветовая окраска: бесцветный, голубой, розовый;</a:t>
            </a:r>
          </a:p>
          <a:p>
            <a:r>
              <a:rPr lang="ru-RU" sz="2400" dirty="0" smtClean="0"/>
              <a:t>жёлтый,  зелёный, фиолетовый и почти чёрный;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9592" y="2708920"/>
            <a:ext cx="1581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 твердый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3284984"/>
            <a:ext cx="1644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 не горит 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000240"/>
            <a:ext cx="7144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СПАСИБО ЗА ВНИМАНИЕ !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231</TotalTime>
  <Words>299</Words>
  <Application>Microsoft Office PowerPoint</Application>
  <PresentationFormat>Экран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                  «флюорит»</vt:lpstr>
      <vt:lpstr>Слайд 2</vt:lpstr>
      <vt:lpstr>Что такое флюорит?</vt:lpstr>
      <vt:lpstr>             Состоит из: </vt:lpstr>
      <vt:lpstr>Месторождения. </vt:lpstr>
      <vt:lpstr>Использование      человеком. </vt:lpstr>
      <vt:lpstr>Слайд 7</vt:lpstr>
      <vt:lpstr>Слайд 8</vt:lpstr>
    </vt:vector>
  </TitlesOfParts>
  <Company>школа 78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 ископаемые                  «флюорит»</dc:title>
  <dc:creator>ученик</dc:creator>
  <cp:lastModifiedBy>COMPUTER</cp:lastModifiedBy>
  <cp:revision>29</cp:revision>
  <dcterms:created xsi:type="dcterms:W3CDTF">2010-12-15T06:11:47Z</dcterms:created>
  <dcterms:modified xsi:type="dcterms:W3CDTF">2012-11-28T10:40:56Z</dcterms:modified>
</cp:coreProperties>
</file>