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9" r:id="rId2"/>
    <p:sldId id="256" r:id="rId3"/>
    <p:sldId id="257" r:id="rId4"/>
    <p:sldId id="258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5" autoAdjust="0"/>
    <p:restoredTop sz="94660"/>
  </p:normalViewPr>
  <p:slideViewPr>
    <p:cSldViewPr>
      <p:cViewPr varScale="1">
        <p:scale>
          <a:sx n="107" d="100"/>
          <a:sy n="107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4990C-7FCC-416A-8698-B7020F178DA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ED337-26DA-4E79-8C22-8D6D43EE8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51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72000">
              <a:srgbClr val="0047FF"/>
            </a:gs>
            <a:gs pos="87000">
              <a:srgbClr val="000082"/>
            </a:gs>
            <a:gs pos="100000">
              <a:srgbClr val="00206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570AC8-29DE-4BA0-8F7F-B9A086A107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D740A-0F5D-44FF-8F64-5AFE4308C10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esate.ru/page/fraktalnaya-grafika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57224" y="714356"/>
            <a:ext cx="7772400" cy="1470025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BatangChe" pitchFamily="49" charset="-127"/>
                <a:ea typeface="BatangChe" pitchFamily="49" charset="-127"/>
              </a:rPr>
              <a:t>Фрактальная графика</a:t>
            </a:r>
            <a:endParaRPr lang="ru-RU" sz="5400" dirty="0">
              <a:solidFill>
                <a:schemeClr val="tx1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5286388"/>
            <a:ext cx="6400800" cy="17526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Заречнева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Полина</a:t>
            </a:r>
          </a:p>
          <a:p>
            <a:pPr algn="r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ученица 10 класса «А»</a:t>
            </a:r>
          </a:p>
          <a:p>
            <a:pPr algn="r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ГБОУ СОШ №351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г.Москва</a:t>
            </a:r>
            <a:endParaRPr lang="ru-RU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r"/>
            <a:r>
              <a:rPr lang="ru-RU" sz="2200" dirty="0" smtClean="0">
                <a:latin typeface="Batang" pitchFamily="18" charset="-127"/>
                <a:ea typeface="Batang" pitchFamily="18" charset="-127"/>
              </a:rPr>
              <a:t>.</a:t>
            </a:r>
            <a:endParaRPr lang="ru-RU" sz="22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" name="Рисунок 9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285992"/>
            <a:ext cx="4857784" cy="3786214"/>
          </a:xfrm>
          <a:prstGeom prst="rect">
            <a:avLst/>
          </a:prstGeom>
        </p:spPr>
      </p:pic>
      <p:pic>
        <p:nvPicPr>
          <p:cNvPr id="11" name="Рисунок 10" descr="Безымян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285992"/>
            <a:ext cx="3738562" cy="271464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857232"/>
            <a:ext cx="81439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Фрактальная графика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позволяет создавать абстрактные композиции, где можно реализовать такие композиционные приёмы как, горизонтали и вертикали, диагональные направления, симметрию и асимметрию и др.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Фрактальное изображение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можно сравнить со сложной структурой кристалла, со снежинкой, элементы которой выстраивается в одну сложную структуру. Это свойство фрактального объекта может быть удачно использовано при составлении декоративной композиции или для создания орнамента. Сегодня разработаны алгоритмы синтеза коэффициентов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, позволяющего воспроизвести копию любой картинки сколь угодно близкой к исходному оригиналу.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" name="Рисунок 2" descr="0_5859a_4fb11c71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4286256"/>
            <a:ext cx="3643338" cy="225226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 descr="Fraktalnaya-grafika-19-600x6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4143380"/>
            <a:ext cx="2500330" cy="250033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214282" y="6143644"/>
            <a:ext cx="642942" cy="571480"/>
          </a:xfrm>
          <a:prstGeom prst="actionButtonBeginning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Источники </a:t>
            </a:r>
            <a:r>
              <a:rPr lang="ru-RU" dirty="0" err="1" smtClean="0">
                <a:solidFill>
                  <a:schemeClr val="bg1"/>
                </a:solidFill>
              </a:rPr>
              <a:t>инфорамации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389120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Яндекс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 Картинки;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hlinkClick r:id="rId2"/>
              </a:rPr>
              <a:t>http://www.esate.ru/page/fraktalnaya-grafika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;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http</a:t>
            </a: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://</a:t>
            </a: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ru.wikipedia.org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Спасибо за внимание.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Рисунок 3" descr="world22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4143380"/>
            <a:ext cx="2357454" cy="242889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271113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52" y="4143380"/>
            <a:ext cx="3929090" cy="245568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Управляющая кнопка: в начало 5">
            <a:hlinkClick r:id="rId5" action="ppaction://hlinksldjump" highlightClick="1"/>
          </p:cNvPr>
          <p:cNvSpPr/>
          <p:nvPr/>
        </p:nvSpPr>
        <p:spPr>
          <a:xfrm>
            <a:off x="214282" y="6143644"/>
            <a:ext cx="642942" cy="571480"/>
          </a:xfrm>
          <a:prstGeom prst="actionButtonBeginning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5720" y="642918"/>
            <a:ext cx="8572528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itchFamily="49" charset="-127"/>
                <a:ea typeface="BatangChe" pitchFamily="49" charset="-127"/>
              </a:rPr>
              <a:t>Виды графики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714488"/>
            <a:ext cx="7643866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Существую 4 основных вида графики: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Векторная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Растровая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Фрактальная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3-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D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графика</a:t>
            </a:r>
          </a:p>
          <a:p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данной презентации будет рассказано о </a:t>
            </a:r>
            <a:r>
              <a:rPr lang="ru-RU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фрактальной графике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</a:t>
            </a:r>
          </a:p>
          <a:p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2" name="Рисунок 11" descr="5128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2500306"/>
            <a:ext cx="3381398" cy="253604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62" y="714356"/>
            <a:ext cx="750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Фрактальная графика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является на сегодняшний день одним из самых быстро развивающихся перспективных видов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компьютерной графики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 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Математической основой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фрактальной графики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является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фрактальная геометрия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Здесь в основу метода построения изображений положен принцип наследования от, так называемых,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«родителей»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геометрических свойств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объектов-наследников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 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Рисунок 6" descr="0_1c857_fb2193c3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00438"/>
            <a:ext cx="4000528" cy="307183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" name="Рисунок 10" descr="s625736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00438"/>
            <a:ext cx="3905278" cy="307183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214282" y="6143644"/>
            <a:ext cx="642942" cy="571480"/>
          </a:xfrm>
          <a:prstGeom prst="actionButtonBeginning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928670"/>
            <a:ext cx="42862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Понятия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фрактальная геометрия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фрактальная графика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, появившиеся в конце 70-х, сегодня прочно вошли в обиход математиков и компьютерных художников. Слово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образовано от латинского «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fractus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»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 в переводе означает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«состоящий из фрагментов»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 Оно было предложено математиком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Бенуа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Мандель-Бротом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в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1975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году для обозначения нерегулярных, но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самоподобных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структур, которыми он занимался.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" name="Рисунок 8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3286124"/>
            <a:ext cx="4052887" cy="3314700"/>
          </a:xfrm>
          <a:prstGeom prst="rect">
            <a:avLst/>
          </a:prstGeom>
        </p:spPr>
      </p:pic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214282" y="6143644"/>
            <a:ext cx="642942" cy="571480"/>
          </a:xfrm>
          <a:prstGeom prst="actionButtonBeginning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714356"/>
            <a:ext cx="3778772" cy="221457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714620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центре фрактальной фигуры находится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равносторонний треугольник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, который получил название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«фрактальный»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 Затем, на среднем отрезке сторон строятся равносторонние треугольники со стороной, равной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(1/3a)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от стороны исходного треугольника.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Рисунок 3" descr="12094830556dfe9f48906bed49eb009b5618317ef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4286256"/>
            <a:ext cx="3095620" cy="228601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Рисунок 7" descr="Безымян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4500570"/>
            <a:ext cx="3661200" cy="185738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214282" y="6143644"/>
            <a:ext cx="642942" cy="571480"/>
          </a:xfrm>
          <a:prstGeom prst="actionButtonBeginning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7158" y="714356"/>
            <a:ext cx="835824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Построение фрактального рисунка осуществляется по какому-то алгоритму или путём автоматической генерации изображений при помощи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вычислений по конкретным формулам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 Изменения значений в алгоритмах или коэффициентов в формулах приводит к модификации этих изображений. Главным преимуществом фрактальной графики есть то, что в файле фрактального изображения сохраняются только алгоритмы и формулы.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000108"/>
            <a:ext cx="85011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свою очередь, на средних отрезках сторон полученных треугольников, являющихся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объектами-наследниками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первого поколения, выстраиваются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треугольники-наследники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второго поколения со стороной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(1/9а)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от стороны исходного треугольника. 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Таким образом, мелкие элементы фрактального объекта повторяют свойства всего объекта. Этот объект носит название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«фрактальной фигуры»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 Процесс наследования можно продолжать до бесконечности. Таким образом, можно описать и такой графический элемент, как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прямую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 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Рисунок 4" descr="200_b673d13d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3571876"/>
            <a:ext cx="2928958" cy="292895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orig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786190"/>
            <a:ext cx="3571868" cy="267890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214282" y="6143644"/>
            <a:ext cx="642942" cy="571480"/>
          </a:xfrm>
          <a:prstGeom prst="actionButtonBeginning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857232"/>
            <a:ext cx="542928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Изменяя и комбинирую окраску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фрактальных фигур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можно моделировать образы живой и неживой природы (например, ветви дерева или снежинки), а также, составлять из полученных фигур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«фрактальную композицию»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Фрактальная графика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, также как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векторная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трёхмерная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, является вычисляемой. Главное отличие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том, что изображение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строится по уравнению или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системе уравнений. Поэтому в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памяти компьютера для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выполнения всех вычислений,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ничего кроме формулы хранить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не требуется. 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Рисунок 3" descr="80530516_3403147_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643314"/>
            <a:ext cx="3905277" cy="292895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Рисунок 6" descr="f_150121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000108"/>
            <a:ext cx="2995546" cy="224765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214282" y="6143644"/>
            <a:ext cx="642942" cy="571480"/>
          </a:xfrm>
          <a:prstGeom prst="actionButtonBeginning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52149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Итак, базовым понятием для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фрактальной компьютерной графики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являются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«Фрактальный треугольник»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 Затем идет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«Фрактальная фигура»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«Фрактальный объект»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;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«Фрактальная прямая»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;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«Фрактальная композиция»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;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«Объект-родитель»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«Объект наследник»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. Следует обратить Ваше внимание на то, что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фрактальная компьютерная графика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, как вид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компьютерной графики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двадцать первого века получила широкое распространение не так давно.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" name="Рисунок 2" descr="1276825583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4000504"/>
            <a:ext cx="3524275" cy="264320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 descr="15562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4429132"/>
            <a:ext cx="3349620" cy="220363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70539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857232"/>
            <a:ext cx="2595564" cy="259556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Управляющая кнопка: в начало 5">
            <a:hlinkClick r:id="rId5" action="ppaction://hlinksldjump" highlightClick="1"/>
          </p:cNvPr>
          <p:cNvSpPr/>
          <p:nvPr/>
        </p:nvSpPr>
        <p:spPr>
          <a:xfrm>
            <a:off x="214282" y="6143644"/>
            <a:ext cx="642942" cy="571480"/>
          </a:xfrm>
          <a:prstGeom prst="actionButtonBeginning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00108"/>
            <a:ext cx="814393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Создатель фракталов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— это художник, скульптор, фотограф, изобретатель и ученый в одном лице. Вы сами задаете форму рисунка математической формулой, исследуете сходимость процесса, варьируя его параметры, выбираете вид изображения и палитру цветов, то есть творите рисунок «с нуля». В этом одно из отличий фрактальных графических редакторов от прочих графических программ.</a:t>
            </a: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Например, в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Adobe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Photoshop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изображение, как правило, «с нуля» не создается, а только обрабатывается. Другой самобытной особенностью фрактального графического редактора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Painter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(как и прочих фрактальных программ, например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Art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Dabbler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) является то, что реальный художник, работающий без компьютера, никогда не достигнет с помощью кисти, карандаша и пера тех возможностей, которые заложены в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Painter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программистами.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" name="Рисунок 2" descr="0_69c15_382b4f0c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4214818"/>
            <a:ext cx="2996647" cy="239731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 descr="7753873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4500570"/>
            <a:ext cx="3571900" cy="214314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214282" y="6143644"/>
            <a:ext cx="642942" cy="571480"/>
          </a:xfrm>
          <a:prstGeom prst="actionButtonBeginning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117</TotalTime>
  <Words>611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Фрактальная графика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инфорамации: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Фрактальная графика</dc:title>
  <dc:creator>Игорь</dc:creator>
  <cp:lastModifiedBy>Школа</cp:lastModifiedBy>
  <cp:revision>19</cp:revision>
  <dcterms:created xsi:type="dcterms:W3CDTF">2012-11-24T15:03:34Z</dcterms:created>
  <dcterms:modified xsi:type="dcterms:W3CDTF">2012-11-28T07:58:49Z</dcterms:modified>
</cp:coreProperties>
</file>