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4" r:id="rId8"/>
    <p:sldId id="260" r:id="rId9"/>
    <p:sldId id="268" r:id="rId10"/>
    <p:sldId id="261" r:id="rId11"/>
    <p:sldId id="262" r:id="rId12"/>
    <p:sldId id="263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28E6B6E-0599-40EF-AC83-6AA3813F0B8A}" type="datetimeFigureOut">
              <a:rPr lang="ru-RU" smtClean="0"/>
              <a:pPr/>
              <a:t>22.11.2012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DABE933-F21B-4722-AEEC-7368D67C82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ircl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322608" cy="197642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Географическое положение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2786058"/>
            <a:ext cx="3550330" cy="21431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Работу выполнил</a:t>
            </a:r>
          </a:p>
          <a:p>
            <a:pPr algn="ctr"/>
            <a:r>
              <a:rPr lang="ru-RU" dirty="0" smtClean="0"/>
              <a:t>Ученик 8 класса </a:t>
            </a:r>
          </a:p>
          <a:p>
            <a:pPr algn="ctr"/>
            <a:r>
              <a:rPr lang="ru-RU" dirty="0" smtClean="0"/>
              <a:t>Городнов Николай</a:t>
            </a:r>
            <a:endParaRPr lang="ru-RU" dirty="0"/>
          </a:p>
        </p:txBody>
      </p:sp>
      <p:pic>
        <p:nvPicPr>
          <p:cNvPr id="4" name="Рисунок 3" descr="800px-Flag-map_of_Russia.svg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143248"/>
            <a:ext cx="4712189" cy="2786082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715008" y="5786454"/>
            <a:ext cx="3264578" cy="895344"/>
          </a:xfrm>
          <a:prstGeom prst="rect">
            <a:avLst/>
          </a:prstGeom>
        </p:spPr>
        <p:txBody>
          <a:bodyPr lIns="45720" rIns="246888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географии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Иванова Л. А.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7752440" cy="5825048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Географического положения страны для жизни и хозяйственной деятельности населения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21497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Климат: Россия по географическому положению - одна из самых северных. На большей части страны климат суровый, с продолжительными зимами. Суровости климата способствует также и открытость территории к Северному Ледовитому океану.</a:t>
            </a:r>
          </a:p>
          <a:p>
            <a:r>
              <a:rPr lang="ru-RU" dirty="0" smtClean="0"/>
              <a:t>  Северные окраины нашей страны находятся в субарктическом, а острова Северного Ледовитого океана даже в арктическом климатическом поясе. Основная территория России находится в умеренном климатическом поясе, здесь же проживает более 95% населения страны. Только узкая полоса побережья Черного моря находится в субтропическом климате.</a:t>
            </a:r>
          </a:p>
          <a:p>
            <a:r>
              <a:rPr lang="ru-RU" dirty="0" smtClean="0"/>
              <a:t> Природные зоны: Арктика(самая северная зона в нашей стране и располагается в высоких широтах Арктики),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715436" cy="514353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Тундра(огромная по площади природная зона, занимающая пятую часть территории нашей страны), </a:t>
            </a:r>
          </a:p>
          <a:p>
            <a:r>
              <a:rPr lang="ru-RU" dirty="0" smtClean="0"/>
              <a:t> Лесотундра(переходная зона от тундры к тайге. Расположена южнее тундры неширокой полосой 20-200 км вдоль Северного полярного круга), </a:t>
            </a:r>
          </a:p>
          <a:p>
            <a:r>
              <a:rPr lang="ru-RU" dirty="0" smtClean="0"/>
              <a:t> Тайга европейской части(самая большая по площади, самая древняя и самая снежная ландшафтная зона России. Таежные ландшафты начали формироваться еще до наступления ледников в неогеновом периоде), </a:t>
            </a:r>
          </a:p>
          <a:p>
            <a:r>
              <a:rPr lang="ru-RU" dirty="0" smtClean="0"/>
              <a:t> Смешанный лес Дальнего Востока ( по другому ученые называют муссонным аналогом зоны широколиственно-хвойных лесов Восточно-Европейской равнины. По названию протекающей там реки Уссури эти леса называют еще уссурийской тайгой ), Смешанный лес европейской части, </a:t>
            </a:r>
          </a:p>
          <a:p>
            <a:r>
              <a:rPr lang="ru-RU" dirty="0" smtClean="0"/>
              <a:t> Лесостепь( более теплый и сухой климат, по сравнению с тайгой и широколиственно-хвойными лесами), </a:t>
            </a:r>
          </a:p>
          <a:p>
            <a:r>
              <a:rPr lang="ru-RU" dirty="0" smtClean="0"/>
              <a:t> Степь(к степям относятся растительные сообщества, образованные засухой и морозоустойчивыми многолетними растениями, преимущественно дерновинными злаками), Пустыня(занимает лишь северное побережье Каспийского моря от устья Терека до государственной границы с Казахстаном. Отличаются изобилием тепла и солнечного света), Субтропики(занимают узкую полосу приморских террас Черноморского побережья от Анапы до Сочи. Отличаются мягкой, влажной зимой)</a:t>
            </a:r>
          </a:p>
          <a:p>
            <a:r>
              <a:rPr lang="ru-RU" dirty="0" smtClean="0"/>
              <a:t> У России большая протяженность не только с севера на юг, но и с запада на восток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Продолжительность солнечного сияния</a:t>
            </a:r>
            <a:endParaRPr lang="ru-RU" sz="4000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8461859" cy="4572032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6237"/>
            <a:ext cx="8501122" cy="1639887"/>
          </a:xfrm>
        </p:spPr>
        <p:txBody>
          <a:bodyPr/>
          <a:lstStyle/>
          <a:p>
            <a:r>
              <a:rPr lang="ru-RU" dirty="0" smtClean="0"/>
              <a:t>Россия находится в северном полушарии, в Европе. На востоке от нулевого меридиана. </a:t>
            </a:r>
            <a:endParaRPr lang="ru-RU" dirty="0"/>
          </a:p>
        </p:txBody>
      </p:sp>
      <p:pic>
        <p:nvPicPr>
          <p:cNvPr id="4" name="Рисунок 3" descr="russia-map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662" y="2935718"/>
            <a:ext cx="6955471" cy="3511204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Крайние точки России</a:t>
            </a:r>
            <a:endParaRPr lang="ru-RU" dirty="0"/>
          </a:p>
        </p:txBody>
      </p:sp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6238"/>
            <a:ext cx="8072494" cy="4854596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Протяжённость</a:t>
            </a:r>
            <a:endParaRPr lang="ru-RU" dirty="0"/>
          </a:p>
        </p:txBody>
      </p:sp>
      <p:pic>
        <p:nvPicPr>
          <p:cNvPr id="4" name="Содержимое 3" descr="Рисунок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6238"/>
            <a:ext cx="8143931" cy="4854596"/>
          </a:xfrm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1428728" y="3071810"/>
            <a:ext cx="3429024" cy="2000264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Моря и океаны, омывающие страну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6402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Самая протяженная морская граница Росси проходит вдоль побережья морей Северного Ледовитого океана: Баренцева, Карского, Лаптевых, Восточно-сибирского и Чукотского. Вторая по протяженности морская граница России - в морях Тихого океана: Беринговом, Охотском, Японском (кроме того, юго-восточное побережье Камчатки выходит непосредственно к Тихому океану). В Азовском море морская граница России проходит от Таганрогского залива до Керченского пролива, а затем вдоль Черноморского побережья Кавказа. В Балтийском и Азово-Черноморских бассейнах протяжность морского побережья России очень невелика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8572560" cy="5426100"/>
          </a:xfrm>
        </p:spPr>
      </p:pic>
      <p:sp>
        <p:nvSpPr>
          <p:cNvPr id="5" name="Прямоугольная выноска 4"/>
          <p:cNvSpPr/>
          <p:nvPr/>
        </p:nvSpPr>
        <p:spPr>
          <a:xfrm>
            <a:off x="1142976" y="2071678"/>
            <a:ext cx="1000132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Балтийское море</a:t>
            </a:r>
            <a:endParaRPr lang="ru-RU" sz="1100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785786" y="3643314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Азовское море</a:t>
            </a:r>
            <a:endParaRPr lang="ru-RU" sz="1100" dirty="0"/>
          </a:p>
        </p:txBody>
      </p:sp>
      <p:sp>
        <p:nvSpPr>
          <p:cNvPr id="8" name="Прямоугольная выноска 7"/>
          <p:cNvSpPr/>
          <p:nvPr/>
        </p:nvSpPr>
        <p:spPr>
          <a:xfrm rot="17929695">
            <a:off x="31616" y="4313863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Чёрное море</a:t>
            </a:r>
            <a:endParaRPr lang="ru-RU" sz="1100" dirty="0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357290" y="4572008"/>
            <a:ext cx="1000132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Каспийское море</a:t>
            </a:r>
            <a:endParaRPr lang="ru-RU" sz="1100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2714612" y="1928802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Баренцево море</a:t>
            </a:r>
            <a:endParaRPr lang="ru-RU" sz="1100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143108" y="2643182"/>
            <a:ext cx="1214446" cy="25545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Белое море</a:t>
            </a:r>
            <a:endParaRPr lang="ru-RU" sz="1100" dirty="0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857620" y="2071678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Карское море</a:t>
            </a:r>
            <a:endParaRPr lang="ru-RU" sz="1100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5143504" y="1571612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Море Лаптевых</a:t>
            </a:r>
            <a:endParaRPr lang="ru-RU" sz="1100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572264" y="142852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Чукотское море</a:t>
            </a:r>
            <a:endParaRPr lang="ru-RU" sz="1100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5643570" y="1142984"/>
            <a:ext cx="1928826" cy="326896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Восточно-сибирское море</a:t>
            </a:r>
            <a:endParaRPr lang="ru-RU" sz="1100" dirty="0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858148" y="1142984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Берингово море</a:t>
            </a:r>
            <a:endParaRPr lang="ru-RU" sz="1100" dirty="0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7572396" y="2500306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Охотское море</a:t>
            </a:r>
            <a:endParaRPr lang="ru-RU" sz="1100" dirty="0"/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8072462" y="4286256"/>
            <a:ext cx="914400" cy="612648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Японское море</a:t>
            </a:r>
            <a:endParaRPr lang="ru-RU" sz="1100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5900750" cy="32499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Северный Ледовитый океан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 rot="16200000">
            <a:off x="6428489" y="3072709"/>
            <a:ext cx="4470192" cy="324990"/>
          </a:xfrm>
          <a:prstGeom prst="rect">
            <a:avLst/>
          </a:prstGeom>
        </p:spPr>
        <p:txBody>
          <a:bodyPr rIns="91440" anchor="b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Тихий океан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 rot="18324844">
            <a:off x="-1420321" y="1757422"/>
            <a:ext cx="5006450" cy="324990"/>
          </a:xfrm>
          <a:prstGeom prst="rect">
            <a:avLst/>
          </a:prstGeom>
        </p:spPr>
        <p:txBody>
          <a:bodyPr rIns="91440" anchor="b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Атлантический океан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Россия расположена в двух частях света</a:t>
            </a:r>
            <a:endParaRPr lang="ru-RU" sz="4000" dirty="0"/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7572396" cy="454020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 rot="18392143">
            <a:off x="1685369" y="3992466"/>
            <a:ext cx="2779904" cy="616356"/>
          </a:xfrm>
          <a:prstGeom prst="rect">
            <a:avLst/>
          </a:prstGeom>
        </p:spPr>
        <p:txBody>
          <a:bodyPr rIns="91440" anchor="b">
            <a:normAutofit fontScale="550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Уральские горы</a:t>
            </a: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Соседние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Россия граничит на суше с 14 странами: Норвегия, Финляндия, Эстония, Латвия, Белоруссия, Украина, Грузия, Азербайджан, Казахстан(самая протяженная сухопутная граница), Китай (на втором месте по протяженности), Монголия, Северная Корея. Кроме того , расположенная в отрыве от основного массива российской территории Калининградская область граничит с Литвой и Польшей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ussia-map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8136" y="1268760"/>
            <a:ext cx="6967728" cy="4399155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86</TotalTime>
  <Words>538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Географическое положение России</vt:lpstr>
      <vt:lpstr>Географическое положение</vt:lpstr>
      <vt:lpstr>Крайние точки России</vt:lpstr>
      <vt:lpstr>Протяжённость</vt:lpstr>
      <vt:lpstr> Моря и океаны, омывающие страну</vt:lpstr>
      <vt:lpstr>Северный Ледовитый океан</vt:lpstr>
      <vt:lpstr>Россия расположена в двух частях света</vt:lpstr>
      <vt:lpstr>Соседние Государства</vt:lpstr>
      <vt:lpstr>Слайд 9</vt:lpstr>
      <vt:lpstr>Слайд 10</vt:lpstr>
      <vt:lpstr>Географического положения страны для жизни и хозяйственной деятельности населения</vt:lpstr>
      <vt:lpstr>Слайд 12</vt:lpstr>
      <vt:lpstr>Продолжительность солнечного сияния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Географическое положение России</dc:title>
  <dc:creator>николай</dc:creator>
  <cp:lastModifiedBy>пользова</cp:lastModifiedBy>
  <cp:revision>11</cp:revision>
  <dcterms:created xsi:type="dcterms:W3CDTF">2012-11-12T14:06:19Z</dcterms:created>
  <dcterms:modified xsi:type="dcterms:W3CDTF">2012-11-22T07:36:02Z</dcterms:modified>
</cp:coreProperties>
</file>