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59" autoAdjust="0"/>
    <p:restoredTop sz="94660"/>
  </p:normalViewPr>
  <p:slideViewPr>
    <p:cSldViewPr>
      <p:cViewPr>
        <p:scale>
          <a:sx n="50" d="100"/>
          <a:sy n="50" d="100"/>
        </p:scale>
        <p:origin x="-130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86B71-F88C-487E-801F-EB1BD0A7018D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82F28-BB1E-4F4C-92E2-43FA6A68D6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gif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gif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img186.imageshack.us/img186/6223/cats108gz4.jpg" TargetMode="External"/><Relationship Id="rId13" Type="http://schemas.openxmlformats.org/officeDocument/2006/relationships/hyperlink" Target="http://img13.nnm.ru/imagez/gallery/b/a/6/0/b/ba60bbb102b5eb7c9fdcac9eee9d740f_full.jpg" TargetMode="External"/><Relationship Id="rId3" Type="http://schemas.openxmlformats.org/officeDocument/2006/relationships/hyperlink" Target="http://pesikot.org/forum.archive/index.php?showtopic=109423" TargetMode="External"/><Relationship Id="rId7" Type="http://schemas.openxmlformats.org/officeDocument/2006/relationships/hyperlink" Target="http://img1.imagehousing.com/1/2ba660b6f610acea93671bc9a035158f.jpg" TargetMode="External"/><Relationship Id="rId12" Type="http://schemas.openxmlformats.org/officeDocument/2006/relationships/hyperlink" Target="http://lolkot.ru/lolmixer/gallery/images/ccce1770108fa7b7543b6f27a120e21a1321129713.jpg" TargetMode="External"/><Relationship Id="rId2" Type="http://schemas.openxmlformats.org/officeDocument/2006/relationships/hyperlink" Target="http://viki.rdf.ru/media/upload/preview/koshki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zoom.ru/%D0%96%D0%B8%D0%B2%D0%BE%D1%82%D0%BD%D1%8B%D0%B5/%D0%BE%D0%B1%D0%BE%D0%B8/64938/z67.4/" TargetMode="External"/><Relationship Id="rId11" Type="http://schemas.openxmlformats.org/officeDocument/2006/relationships/hyperlink" Target="http://img108.imageshack.us/img108/903/geeru421755gf3.jpg" TargetMode="External"/><Relationship Id="rId5" Type="http://schemas.openxmlformats.org/officeDocument/2006/relationships/hyperlink" Target="http://kotomatrix.ru/show/428295/" TargetMode="External"/><Relationship Id="rId10" Type="http://schemas.openxmlformats.org/officeDocument/2006/relationships/hyperlink" Target="http://img-fotki.yandex.ru/get/4207/luckywomen3.10/0_27cc8_444475aa_XL" TargetMode="External"/><Relationship Id="rId4" Type="http://schemas.openxmlformats.org/officeDocument/2006/relationships/hyperlink" Target="http://www.naturelifepark.com/foto/view.php?id=839" TargetMode="External"/><Relationship Id="rId9" Type="http://schemas.openxmlformats.org/officeDocument/2006/relationships/hyperlink" Target="http://www.ellf.ru/uploads/posts/2011-03/thumbs/1300060146_38.jpg" TargetMode="External"/><Relationship Id="rId1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Наталья\Desktop\Проект кошки\кошки фото\55816969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2206"/>
            <a:ext cx="6500826" cy="48857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428736"/>
            <a:ext cx="7458100" cy="1643074"/>
          </a:xfr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КАК    У   НАШЕГО КОТА…</a:t>
            </a:r>
            <a:endParaRPr lang="ru-RU" sz="6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3071810"/>
            <a:ext cx="4029060" cy="1285884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85000" lnSpcReduction="10000"/>
          </a:bodyPr>
          <a:lstStyle/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ТЕМАТИЧЕСКИЙ ПРОЕКТ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ДЛЯ ДЕТЕЙ МЛАДШЕЙ И СРЕДНЕЙ ПОДГРУППЫ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3174" y="571480"/>
            <a:ext cx="6215106" cy="46166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МБОУ «СОШ с.Волоконовка» ГДДВ «Василёк»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Мы лепили кота…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Наталья\Desktop\Проект кошки\день кота\IMG_42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1428736"/>
            <a:ext cx="6034617" cy="4525963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" name="Picture 2" descr="C:\Users\Наталья\Desktop\моя личная\кошки фото\39d631b8d597a48f712a02c9c9e3ad605f36118029850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4500570"/>
            <a:ext cx="1857356" cy="1944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Мы рисуем кота…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 descr="C:\Users\Наталья\Desktop\Проект кошки\день кота\IMG_42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357298"/>
            <a:ext cx="3976714" cy="3571900"/>
          </a:xfrm>
          <a:prstGeom prst="ellipse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4099" name="Picture 3" descr="C:\Users\Наталья\Desktop\Проект кошки\день кота\IMG_42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2714620"/>
            <a:ext cx="4286280" cy="3786214"/>
          </a:xfrm>
          <a:prstGeom prst="ellipse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Picture 2" descr="C:\Users\Наталья\Desktop\моя личная\кошки фото\39d631b8d597a48f712a02c9c9e3ad605f36118029850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4071942"/>
            <a:ext cx="2335126" cy="2444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«Кошачья азбука»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85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785926"/>
            <a:ext cx="3100390" cy="3875488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C:\Users\Наталья\Desktop\Проект кошки\день кота\IMG_42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1500174"/>
            <a:ext cx="3804332" cy="5072098"/>
          </a:xfrm>
          <a:prstGeom prst="flowChartMultidocumen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Багетная рамка 4"/>
          <p:cNvSpPr/>
          <p:nvPr/>
        </p:nvSpPr>
        <p:spPr>
          <a:xfrm>
            <a:off x="6429388" y="3071810"/>
            <a:ext cx="45719" cy="7143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3-й этап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Итоговый  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Выставка рисунков, поделок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Досуг детей «Кошачий концерт»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Презентация книги «Кошачья энциклопедия»</a:t>
            </a:r>
          </a:p>
          <a:p>
            <a:endParaRPr lang="ru-RU" dirty="0"/>
          </a:p>
        </p:txBody>
      </p:sp>
      <p:pic>
        <p:nvPicPr>
          <p:cNvPr id="6146" name="Picture 2" descr="C:\Users\Наталья\Desktop\Проект кошки\день кота\IMG_428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14678" y="4357693"/>
            <a:ext cx="2857501" cy="2500307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26" name="Picture 2" descr="C:\Users\Наталья\Desktop\Проект кошки\день кота\IMG_42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3000372"/>
            <a:ext cx="2952571" cy="2500330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27" name="Picture 3" descr="C:\Users\Наталья\Desktop\Проект кошки\день кота\IMG_429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29322" y="785794"/>
            <a:ext cx="2762081" cy="2357454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2" name="Picture 2" descr="C:\Users\Наталья\Desktop\моя личная\кошки фото\39d631b8d597a48f712a02c9c9e3ad605f36118029850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0"/>
            <a:ext cx="1584345" cy="1658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Один день из жизни группы.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«День кота»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218" name="Picture 2" descr="C:\Users\Наталья\Desktop\Проект кошки\день кота\IMG_426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2428868"/>
            <a:ext cx="3786214" cy="3056361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9219" name="Picture 3" descr="C:\Users\Наталья\Desktop\Проект кошки\день кота\IMG_42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1643050"/>
            <a:ext cx="3317511" cy="4000528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1" name="Picture 3" descr="C:\Users\Наталья\Desktop\моя личная\кошки фото\39d631b8d597a48f712a02c9c9e3ad605f36118029850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5000636"/>
            <a:ext cx="1428728" cy="1495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85728"/>
            <a:ext cx="7772400" cy="113191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Был наш садик для ребят,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 теперь он - для котят…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400552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Целый день мы были «кошечками , котиками,  котятами». </a:t>
            </a:r>
          </a:p>
          <a:p>
            <a:pPr>
              <a:buNone/>
            </a:pPr>
            <a:r>
              <a:rPr lang="ru-RU" dirty="0" smtClean="0"/>
              <a:t>     Сами придумали себе клички.</a:t>
            </a:r>
          </a:p>
          <a:p>
            <a:pPr>
              <a:buNone/>
            </a:pPr>
            <a:r>
              <a:rPr lang="ru-RU" dirty="0" smtClean="0"/>
              <a:t>     Умывались, кушали , играли и всё в роли симпатичных домашних питомцев , вспоминая ,что любят кушать котята ,  как они умываются , с чем любят играть….</a:t>
            </a:r>
          </a:p>
        </p:txBody>
      </p:sp>
      <p:pic>
        <p:nvPicPr>
          <p:cNvPr id="8194" name="Picture 2" descr="C:\Users\Наталья\Desktop\Проект кошки\день кота\IMG_428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0124" y="1571612"/>
            <a:ext cx="2835991" cy="2464612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195" name="Picture 3" descr="C:\Users\Наталья\Desktop\Проект кошки\день кота\IMG_42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3357563"/>
            <a:ext cx="2887401" cy="2571768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074" name="Picture 2" descr="C:\Users\Наталья\Desktop\моя личная\кошки фото\39d631b8d597a48f712a02c9c9e3ad605f36118029850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643446"/>
            <a:ext cx="1857356" cy="1944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А в конце дня к нам пришли в гости кот Матвей и кошка Мурка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 descr="C:\Users\Наталья\Desktop\Проект кошки\день кота\IMG_428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571612"/>
            <a:ext cx="3643338" cy="2715211"/>
          </a:xfrm>
          <a:prstGeom prst="snip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075" name="Picture 3" descr="C:\Users\Наталья\Desktop\Проект кошки\день кота\IMG_42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1571612"/>
            <a:ext cx="3571900" cy="2678925"/>
          </a:xfrm>
          <a:prstGeom prst="snip2Diag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076" name="Picture 4" descr="C:\Users\Наталья\Desktop\Проект кошки\день кота\IMG_428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488" y="4000504"/>
            <a:ext cx="3429024" cy="2571943"/>
          </a:xfrm>
          <a:prstGeom prst="snip2Diag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4098" name="Picture 2" descr="C:\Users\Наталья\Desktop\моя личная\кошки фото\39d631b8d597a48f712a02c9c9e3ad605f36118029850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4714884"/>
            <a:ext cx="1697201" cy="1776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«Кошачья энциклопедия»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/>
              <a:t>А это наша книга- энциклопедия . В ней мы собрали много информации про котов (стихи, загадки, интересные факты из жизни кошек, фотографии кошек разных пород). </a:t>
            </a:r>
          </a:p>
          <a:p>
            <a:endParaRPr lang="ru-RU" dirty="0"/>
          </a:p>
        </p:txBody>
      </p:sp>
      <p:pic>
        <p:nvPicPr>
          <p:cNvPr id="7171" name="Picture 3" descr="C:\Users\Наталья\Desktop\Проект кошки\день кота\IMG_429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1428736"/>
            <a:ext cx="3222017" cy="2386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C:\Users\Наталья\Desktop\Проект кошки\день кота\IMG_42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3786190"/>
            <a:ext cx="3428792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5122" name="Picture 2" descr="C:\Users\Наталья\Desktop\моя личная\кошки фото\39d631b8d597a48f712a02c9c9e3ad605f36118029850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5000636"/>
            <a:ext cx="1571636" cy="1644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1071546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2"/>
              </a:rPr>
              <a:t>http://viki.rdf.ru/media/upload/preview/koshki2.jpg</a:t>
            </a:r>
            <a:endParaRPr lang="ru-RU" dirty="0" smtClean="0"/>
          </a:p>
          <a:p>
            <a:r>
              <a:rPr lang="ru-RU" u="sng" dirty="0" smtClean="0">
                <a:hlinkClick r:id="rId3"/>
              </a:rPr>
              <a:t>http://pesikot.org/forum.archive/index.php?showtopic=109423</a:t>
            </a:r>
            <a:endParaRPr lang="ru-RU" dirty="0" smtClean="0"/>
          </a:p>
          <a:p>
            <a:r>
              <a:rPr lang="ru-RU" u="sng" dirty="0" smtClean="0">
                <a:hlinkClick r:id="rId4"/>
              </a:rPr>
              <a:t>http://www.naturelifepark.com/foto/view.php?id=839</a:t>
            </a:r>
            <a:endParaRPr lang="ru-RU" dirty="0" smtClean="0"/>
          </a:p>
          <a:p>
            <a:r>
              <a:rPr lang="ru-RU" u="sng" dirty="0" smtClean="0">
                <a:hlinkClick r:id="rId5"/>
              </a:rPr>
              <a:t>http://kotomatrix.ru/show/428295/</a:t>
            </a:r>
            <a:endParaRPr lang="ru-RU" dirty="0" smtClean="0"/>
          </a:p>
          <a:p>
            <a:r>
              <a:rPr lang="ru-RU" u="sng" dirty="0" smtClean="0">
                <a:hlinkClick r:id="rId6"/>
              </a:rPr>
              <a:t>http://www.1zoom.ru/%D0%96%D0%B8%D0%B2%D0%BE%D1%82%D0%BD%D1%8B%D0%B5/%D0%BE%D0%B1%D0%BE%D0%B8/64938/z67.4/</a:t>
            </a:r>
            <a:endParaRPr lang="ru-RU" dirty="0" smtClean="0"/>
          </a:p>
          <a:p>
            <a:r>
              <a:rPr lang="ru-RU" u="sng" dirty="0" smtClean="0">
                <a:hlinkClick r:id="rId7"/>
              </a:rPr>
              <a:t>http://img1.imagehousing.com/1/2ba660b6f610acea93671bc9a035158f.jpg</a:t>
            </a:r>
            <a:endParaRPr lang="ru-RU" dirty="0" smtClean="0"/>
          </a:p>
          <a:p>
            <a:r>
              <a:rPr lang="ru-RU" u="sng" dirty="0" smtClean="0">
                <a:hlinkClick r:id="rId8"/>
              </a:rPr>
              <a:t>http://img186.imageshack.us/img186/6223/cats108gz4.jpg</a:t>
            </a:r>
            <a:endParaRPr lang="ru-RU" dirty="0" smtClean="0"/>
          </a:p>
          <a:p>
            <a:r>
              <a:rPr lang="ru-RU" u="sng" dirty="0" smtClean="0">
                <a:hlinkClick r:id="rId9"/>
              </a:rPr>
              <a:t>http://www.ellf.ru/uploads/posts/2011-03/thumbs/1300060146_38.jpg</a:t>
            </a:r>
            <a:endParaRPr lang="ru-RU" dirty="0" smtClean="0"/>
          </a:p>
          <a:p>
            <a:r>
              <a:rPr lang="ru-RU" u="sng" dirty="0" smtClean="0">
                <a:hlinkClick r:id="rId10"/>
              </a:rPr>
              <a:t>http://img-fotki.yandex.ru/get/4207/luckywomen3.10/0_27cc8_444475aa_XL</a:t>
            </a:r>
            <a:endParaRPr lang="ru-RU" dirty="0" smtClean="0"/>
          </a:p>
          <a:p>
            <a:r>
              <a:rPr lang="ru-RU" u="sng" dirty="0" smtClean="0">
                <a:hlinkClick r:id="rId11"/>
              </a:rPr>
              <a:t>http://img108.imageshack.us/img108/903/geeru421755gf3.jpg</a:t>
            </a:r>
            <a:endParaRPr lang="ru-RU" dirty="0" smtClean="0"/>
          </a:p>
          <a:p>
            <a:r>
              <a:rPr lang="ru-RU" u="sng" dirty="0" smtClean="0">
                <a:hlinkClick r:id="rId12"/>
              </a:rPr>
              <a:t>http://lolkot.ru/lolmixer/gallery/images/ccce1770108fa7b7543b6f27a120e21a1321129713.jpg</a:t>
            </a:r>
            <a:endParaRPr lang="ru-RU" dirty="0" smtClean="0"/>
          </a:p>
          <a:p>
            <a:r>
              <a:rPr lang="ru-RU" u="sng" dirty="0" smtClean="0">
                <a:hlinkClick r:id="rId13"/>
              </a:rPr>
              <a:t>http://img13.nnm.ru/imagez/gallery/b/a/6/0/b/ba60bbb102b5eb7c9fdcac9eee9d740f_full.jpg</a:t>
            </a:r>
            <a:endParaRPr lang="ru-RU" dirty="0" smtClean="0"/>
          </a:p>
          <a:p>
            <a:r>
              <a:rPr lang="ru-RU" u="sng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57290" y="285728"/>
            <a:ext cx="371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ССЫЛКИ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4" name="Picture 2" descr="C:\Users\Наталья\Desktop\моя личная\кошки фото\39d631b8d597a48f712a02c9c9e3ad605f361180298506.gif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572264" y="0"/>
            <a:ext cx="2143140" cy="2285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Наталья\Desktop\Проект кошки\кошки фото\55816969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1014" cy="1428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000132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Актуальность проекта :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572560" cy="550072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      </a:t>
            </a:r>
            <a:r>
              <a:rPr lang="ru-RU" sz="2200" b="1" dirty="0" smtClean="0">
                <a:solidFill>
                  <a:schemeClr val="tx2">
                    <a:lumMod val="10000"/>
                  </a:schemeClr>
                </a:solidFill>
              </a:rPr>
              <a:t>Психологи  и педагоги замечали, что общение с домашними животными, оказывает положительный эффект на развитие ребенка. Дети, ухаживающие за кошкой, более спокойны, игры с кошкой помогают развить кругозор и на практике познать некоторые законы природы. Но общение с животными, если оно происходит бесконтрольно, может принести не только пользу, но и вред развивающейся личности ребенка. Отношение ребенка к животному, его целенаправленное действие могут оказаться неправильными в силу целого ряда причин. Прежде всего, ребенок не знает, что можно делать, а что нельзя, что для животного вредно, а что полезно. Кроме того, при тесном контакте с животным, малыш обязательно захочет удовлетворить свою любознательность и втянуть его в игру. Без контроля и руководства взрослых такое общение может оказаться вредным и даже опасным как для животного, так и для ребенка</a:t>
            </a:r>
            <a:endParaRPr lang="ru-RU" sz="22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Наталья\Desktop\Проект кошки\кошки фото\55816969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952944"/>
            <a:ext cx="5214941" cy="391936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проекта: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2614618"/>
          </a:xfrm>
        </p:spPr>
        <p:txBody>
          <a:bodyPr/>
          <a:lstStyle/>
          <a:p>
            <a:pPr marL="274320" lvl="5" indent="-274320">
              <a:spcBef>
                <a:spcPts val="600"/>
              </a:spcBef>
              <a:buSzPct val="70000"/>
              <a:buNone/>
            </a:pP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   развитие 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экологического сознания дошкольников и формирование осознанно правильного отношения к представителям животного мира через различные виды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Задачи проекта: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071546"/>
            <a:ext cx="4281518" cy="505461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     </a:t>
            </a:r>
            <a:r>
              <a:rPr lang="ru-RU" sz="2000" b="1" dirty="0" smtClean="0"/>
              <a:t>1.</a:t>
            </a: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Формировать интерес к познавательной деятельности.</a:t>
            </a:r>
            <a:b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2.      Развивать творчество, креативность, любознательность участников проекта.</a:t>
            </a:r>
            <a:b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3.     Расширять знания детей об особенностях внешнего вида, о жизненных проявлениях, повадках и условиях содержания домашних животных.</a:t>
            </a:r>
            <a:b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4.     Совершенствовать знания детей о безопасном поведении с животными.</a:t>
            </a:r>
            <a:b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5.     Воспитывать заботливое и ответственное</a:t>
            </a:r>
            <a:r>
              <a:rPr lang="en-US" sz="2000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отношение к домашним животным.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4098" name="Picture 2" descr="C:\Users\Наталья\Desktop\Проект кошки\кошки фото\8738070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142984"/>
            <a:ext cx="4214842" cy="4929222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Наталья\Desktop\Проект кошки\кошки фото\55816969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106543"/>
            <a:ext cx="3660969" cy="275145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Формы работы по проекту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/>
              <a:t> </a:t>
            </a:r>
            <a:r>
              <a:rPr lang="ru-RU" dirty="0" smtClean="0"/>
              <a:t>Чтение и рассматривание  художественной   литературы, энциклопедий.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Проведение дидактических, словесных, сюжетно-ролевых игр с детьми.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Инсценировки сказок, этюдов.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Пополнение  предметно - развивающей среды группы.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Беседы.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Наблюдения.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Ожидаемые результаты: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/>
              <a:t> </a:t>
            </a:r>
            <a:r>
              <a:rPr lang="ru-RU" sz="2800" b="1" dirty="0" smtClean="0"/>
              <a:t>Дать детям понятие , как можно ухаживать за домашними животными.</a:t>
            </a:r>
            <a:br>
              <a:rPr lang="ru-RU" sz="2800" b="1" dirty="0" smtClean="0"/>
            </a:br>
            <a:endParaRPr lang="ru-RU" sz="2800" b="1" dirty="0" smtClean="0"/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Привить детям любовь и бережное отношение к животным.</a:t>
            </a:r>
            <a:br>
              <a:rPr lang="ru-RU" sz="2800" b="1" dirty="0" smtClean="0"/>
            </a:br>
            <a:endParaRPr lang="ru-RU" sz="2800" b="1" dirty="0" smtClean="0"/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Способствовать возникновению желания у родителей </a:t>
            </a:r>
            <a:r>
              <a:rPr lang="ru-RU" sz="2800" b="1" dirty="0" smtClean="0"/>
              <a:t>завести домашнее животное.</a:t>
            </a:r>
            <a:endParaRPr lang="ru-RU" b="1" dirty="0"/>
          </a:p>
        </p:txBody>
      </p:sp>
      <p:pic>
        <p:nvPicPr>
          <p:cNvPr id="5122" name="Picture 2" descr="C:\Users\Наталья\Desktop\Проект кошки\кошки фото\koshki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71612"/>
            <a:ext cx="4071966" cy="4143404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1-й этап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Подготовительный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421008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1. </a:t>
            </a:r>
            <a:r>
              <a:rPr lang="ru-RU" sz="3100" b="1" dirty="0" smtClean="0"/>
              <a:t>Анкетирование родителей.</a:t>
            </a:r>
            <a:br>
              <a:rPr lang="ru-RU" sz="3100" b="1" dirty="0" smtClean="0"/>
            </a:br>
            <a:r>
              <a:rPr lang="ru-RU" sz="3100" b="1" dirty="0" smtClean="0"/>
              <a:t>2. Определение  уровня знаний детей о домашних животных.</a:t>
            </a:r>
            <a:br>
              <a:rPr lang="ru-RU" sz="3100" b="1" dirty="0" smtClean="0"/>
            </a:br>
            <a:r>
              <a:rPr lang="ru-RU" sz="3100" b="1" dirty="0" smtClean="0"/>
              <a:t>3. Подготовка материала для изобразительной деятельности.</a:t>
            </a:r>
            <a:br>
              <a:rPr lang="ru-RU" sz="3100" b="1" dirty="0" smtClean="0"/>
            </a:br>
            <a:r>
              <a:rPr lang="ru-RU" sz="3100" b="1" dirty="0" smtClean="0"/>
              <a:t>4. Подбор художественной литературы для чтения.</a:t>
            </a:r>
            <a:br>
              <a:rPr lang="ru-RU" sz="3100" b="1" dirty="0" smtClean="0"/>
            </a:br>
            <a:r>
              <a:rPr lang="ru-RU" sz="3100" b="1" dirty="0" smtClean="0"/>
              <a:t>5. Картина "Кошка с котятами"</a:t>
            </a:r>
            <a:br>
              <a:rPr lang="ru-RU" sz="3100" b="1" dirty="0" smtClean="0"/>
            </a:br>
            <a:r>
              <a:rPr lang="ru-RU" sz="3100" b="1" dirty="0" smtClean="0"/>
              <a:t>6. Альбом "Домашние животные».</a:t>
            </a:r>
            <a:br>
              <a:rPr lang="ru-RU" sz="3100" b="1" dirty="0" smtClean="0"/>
            </a:br>
            <a:endParaRPr lang="ru-RU" sz="3100" b="1" dirty="0"/>
          </a:p>
        </p:txBody>
      </p:sp>
      <p:pic>
        <p:nvPicPr>
          <p:cNvPr id="5" name="Picture 2" descr="C:\Users\Наталья\Desktop\Проект кошки\день кота\IMG_427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1785926"/>
            <a:ext cx="4214842" cy="3929090"/>
          </a:xfrm>
          <a:prstGeom prst="ellipse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Наталья\Desktop\моя личная\кошки фото\39d631b8d597a48f712a02c9c9e3ad605f36118029850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14348" y="214290"/>
            <a:ext cx="1643074" cy="16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/>
            </a:r>
            <a:br>
              <a:rPr lang="ru-RU" sz="2800" b="1" dirty="0" smtClean="0">
                <a:solidFill>
                  <a:prstClr val="black"/>
                </a:solidFill>
              </a:rPr>
            </a:br>
            <a:r>
              <a:rPr lang="ru-RU" sz="2800" b="1" dirty="0" smtClean="0">
                <a:solidFill>
                  <a:prstClr val="black"/>
                </a:solidFill>
              </a:rPr>
              <a:t/>
            </a:r>
            <a:br>
              <a:rPr lang="ru-RU" sz="2800" b="1" dirty="0" smtClean="0">
                <a:solidFill>
                  <a:prstClr val="black"/>
                </a:solidFill>
              </a:rPr>
            </a:br>
            <a:r>
              <a:rPr lang="ru-RU" sz="2800" b="1" dirty="0" smtClean="0">
                <a:solidFill>
                  <a:prstClr val="black"/>
                </a:solidFill>
              </a:rPr>
              <a:t/>
            </a:r>
            <a:br>
              <a:rPr lang="ru-RU" sz="2800" b="1" dirty="0" smtClean="0">
                <a:solidFill>
                  <a:prstClr val="black"/>
                </a:solidFill>
              </a:rPr>
            </a:b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2-й этап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Реализация проекта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800" b="1" dirty="0" smtClean="0">
                <a:solidFill>
                  <a:prstClr val="black"/>
                </a:solidFill>
              </a:rPr>
              <a:t/>
            </a:r>
            <a:br>
              <a:rPr lang="ru-RU" sz="2800" b="1" dirty="0" smtClean="0">
                <a:solidFill>
                  <a:prstClr val="black"/>
                </a:solidFill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4488"/>
            <a:ext cx="4038600" cy="441167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b="1" dirty="0" smtClean="0"/>
              <a:t>1.Чтение и рассматривание  художественной литературы, энциклопедий.</a:t>
            </a:r>
          </a:p>
          <a:p>
            <a:pPr>
              <a:buNone/>
            </a:pPr>
            <a:r>
              <a:rPr lang="ru-RU" sz="2800" b="1" dirty="0" smtClean="0"/>
              <a:t>2.Проведение дидактических, словесных, сюжетно-ролевых игр с детьми.</a:t>
            </a:r>
          </a:p>
          <a:p>
            <a:pPr>
              <a:buNone/>
            </a:pPr>
            <a:r>
              <a:rPr lang="ru-RU" sz="2800" b="1" dirty="0" smtClean="0"/>
              <a:t>3.Инсценировки сказок, этюдов.</a:t>
            </a:r>
          </a:p>
          <a:p>
            <a:pPr>
              <a:buNone/>
            </a:pPr>
            <a:r>
              <a:rPr lang="ru-RU" sz="2800" b="1" dirty="0" smtClean="0"/>
              <a:t>4.Проведение игровых занятий.</a:t>
            </a:r>
          </a:p>
          <a:p>
            <a:pPr>
              <a:buNone/>
            </a:pPr>
            <a:r>
              <a:rPr lang="ru-RU" sz="2800" b="1" dirty="0" smtClean="0"/>
              <a:t>6. Пополнение  предметно - развивающей среды группы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Наталья\Desktop\Проект кошки\день кота\IMG_427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2000240"/>
            <a:ext cx="2571769" cy="2500330"/>
          </a:xfrm>
          <a:prstGeom prst="flowChartConnector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1" name="Picture 3" descr="C:\Users\Наталья\Desktop\Проект кошки\день кота\IMG_427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98" y="3643314"/>
            <a:ext cx="2786082" cy="2679107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Picture 2" descr="C:\Users\Наталья\Desktop\моя личная\кошки фото\39d631b8d597a48f712a02c9c9e3ad605f36118029850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285728"/>
            <a:ext cx="1365057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Творческая мастерская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C:\Users\Наталья\Desktop\Проект кошки\день кота\IMG_42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285860"/>
            <a:ext cx="3381399" cy="2857520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2" name="Picture 4" descr="C:\Users\Наталья\Desktop\Проект кошки\день кота\IMG_42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1214422"/>
            <a:ext cx="3500462" cy="3000396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3" name="Picture 5" descr="C:\Users\Наталья\Desktop\Проект кошки\день кота\IMG_423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3143248"/>
            <a:ext cx="3357586" cy="2839853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1643042" y="6072206"/>
            <a:ext cx="6286544" cy="52322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   Мы делали кота в технике оригами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7" name="Picture 2" descr="C:\Users\Наталья\Desktop\моя личная\кошки фото\39d631b8d597a48f712a02c9c9e3ad605f36118029850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4357694"/>
            <a:ext cx="1643074" cy="1719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419</Words>
  <PresentationFormat>Экран (4:3)</PresentationFormat>
  <Paragraphs>60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КАК    У   НАШЕГО КОТА…</vt:lpstr>
      <vt:lpstr>Актуальность проекта :</vt:lpstr>
      <vt:lpstr>Цель проекта:</vt:lpstr>
      <vt:lpstr>Задачи проекта:</vt:lpstr>
      <vt:lpstr>Формы работы по проекту</vt:lpstr>
      <vt:lpstr>Ожидаемые результаты:</vt:lpstr>
      <vt:lpstr>1-й этап Подготовительный</vt:lpstr>
      <vt:lpstr>    2-й этап Реализация проекта  </vt:lpstr>
      <vt:lpstr>Творческая мастерская</vt:lpstr>
      <vt:lpstr>Мы лепили кота…</vt:lpstr>
      <vt:lpstr>Мы рисуем кота…</vt:lpstr>
      <vt:lpstr>«Кошачья азбука»</vt:lpstr>
      <vt:lpstr>3-й этап  Итоговый  </vt:lpstr>
      <vt:lpstr>Один день из жизни группы. «День кота»</vt:lpstr>
      <vt:lpstr>Был наш садик для ребят,  а теперь он - для котят…</vt:lpstr>
      <vt:lpstr> А в конце дня к нам пришли в гости кот Матвей и кошка Мурка</vt:lpstr>
      <vt:lpstr>«Кошачья энциклопедия»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   У   НАШЕГО КОТА…</dc:title>
  <dc:creator>Наталья</dc:creator>
  <cp:lastModifiedBy>Наталья</cp:lastModifiedBy>
  <cp:revision>34</cp:revision>
  <dcterms:created xsi:type="dcterms:W3CDTF">2012-10-27T17:13:24Z</dcterms:created>
  <dcterms:modified xsi:type="dcterms:W3CDTF">2012-10-30T16:10:26Z</dcterms:modified>
</cp:coreProperties>
</file>