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20" r:id="rId2"/>
    <p:sldMasterId id="2147483732" r:id="rId3"/>
    <p:sldMasterId id="2147483744" r:id="rId4"/>
    <p:sldMasterId id="2147483756" r:id="rId5"/>
  </p:sldMasterIdLst>
  <p:sldIdLst>
    <p:sldId id="256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  <p:sldId id="274" r:id="rId22"/>
    <p:sldId id="276" r:id="rId23"/>
    <p:sldId id="278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0C9C"/>
    <a:srgbClr val="DF0FC1"/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B08B4-6BFD-40B3-8CA2-FB3FB32427D8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C91FF-0115-40D1-A7B1-4701B2449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B6CF6-9381-48EE-A22B-287CECE6BC4E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02704-FEAA-4956-B119-8748069EC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24623-A4B0-4506-A70F-3616E7BD7646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34E03-0F8F-45EC-B870-902E9A6607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4C35DE2F-58E4-4093-A6F2-452A517A0F9E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D10B0F7-C1CB-4EA1-B99B-38A18341C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4B24AE-3D13-41D8-9E8B-EFB94CA4F42E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F7107E-8866-4D04-A22A-57493E586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0CA21A3-AEF8-452F-93F7-B82A7C4AC79B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0EC68DC-1F1F-4974-B1A1-F36CE5572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69CC0B-ABB7-4252-A950-A98C965F4662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476E90-C1AA-4D6F-B012-5D6B693D8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2BBBA8-4206-4943-9077-76620FF67514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78590D-648E-4A6F-B6EC-7A86C2E3E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2D7B6E-CA6B-4473-B9D2-C94A3E17635F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A27505-E60D-4C54-BB88-607AC9758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1F458-581A-480B-B076-B319A0F27039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2E02F-565C-4F54-BAD4-BB4C29A53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765D75CE-A35F-47E3-9DEC-1D3021539F45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A7684DA-67D3-4736-B921-1DFF687C8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A9EED-343A-423F-983A-64657AD3CB5E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47B52-E0FF-4FDE-ADAC-A444485DF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8B7892D-5428-4187-88A1-805D5E3DFEAF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8BD2EFF-2BBC-4BF8-A367-06512CD7A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58350-A8BD-440B-9A8A-4C0834C6378B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A8501-8D2C-4B6A-A403-7C2A202CC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5E8F0-2612-4FAB-B91D-F080FC6CFBFC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D1A7-930D-4BAA-94C3-6B8EC996D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C491D-12FE-43ED-936E-FDEFBC1A39BA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EFB68-8360-422E-B5E5-6F099EDB3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E2ACE-A742-42F1-804E-696D93551B3B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E0DE6-FDAA-4675-85E6-4A9D5C6FB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22147-2A81-42B5-952C-16570BCC51B8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AC28C-978C-4630-86F3-E01D37495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558C7-A536-435E-A533-18C0E86E59B9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245E-63B8-49F5-83AA-C955C4FF7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54EF3-EB7F-4038-88D8-75F0BA71D21D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034B2-76CC-4B9D-AB7D-65B20AC22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9F826-1D04-4085-9F3F-B63CE865B8C3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0ED3E-394C-4232-BC10-A480E224D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414F4-ABEB-4A8C-B7DF-D0771701ADCE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B85B5-F922-4B78-8B7B-61CBDC044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3852F-55FA-408A-AAF2-DB053C7729D6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71E80-75D9-47E0-92D0-AB955F7D2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D8BDF-F826-4CBE-AE8B-C00CDDB11982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42AB2-052D-423B-B08B-84FBB15B4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99652-27FF-4DBD-882D-2AF538559BA9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68FB0-9A99-4813-9D75-3543C5BDA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7DFB4-0A80-4D41-B862-B17CF455CCC4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C279D-5EBD-4483-AF4D-21071473B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D3973-CA1A-4015-A6F3-EE79011F3E1D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4555F-30C6-42DC-80E6-7C1C452E1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13259F-A982-4F88-A1BA-79DFEF07AC02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36C618-53AE-473B-85C2-A00BFEF3C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D788C-2A92-44B1-9AA3-CD29F460E823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F20E2-4AFA-4CD7-A40B-49F5A056B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0CCE9A-3D9C-4A4A-A8F9-9D89EF227D82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1EB2FA-1FC1-4E25-9AE3-6E16DAECE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21931C-A4B9-44FC-9741-57AB01EE38BE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054941-30F4-4B22-A577-784685043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F07355-0321-4CDF-8BD2-64188B8AD35C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C84963-B153-4CA8-8C26-0096F925F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E571F-A383-432C-8D59-DFC66B0D1EF5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B2CE6-9869-4729-8383-FF6EE8E40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D06F1-39E8-43DA-A5BC-9E262D96459C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28F7-5143-4C38-B55E-95E4BDF59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D8B527-8343-4C36-9849-E188562B7534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BA3049-6B46-4C22-B1A7-B493556C7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61D7F-ADC8-4E46-B3B5-6333BDDCC023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69C8F-5203-4984-82C6-DD7944FE0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75E316-50B0-4A3D-AC62-F6B075339231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F89E40-A502-4BDB-9164-E7D70174E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EED24-C34E-4EC1-9E34-EB808A7E256E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4D00C-6D07-4017-843E-6D1E0C234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5859A-1A39-499E-9EF1-AABBD1E18BB9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DCD55-58C5-4401-8F18-B0B190072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09D1B6-44EC-4C64-B3F1-04F73B7191A8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4DF032-74A2-474C-B4F1-C20AEE5F3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DA164-7F31-4094-BC61-9F165A0D2E7F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0ECCF-C355-434E-B351-36451D9F5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8AF2FC-885D-4C75-ACB5-F05FDE3D3EC9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1E8C68-BC5C-46C7-B91F-F98D44E39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43116-E290-4253-889E-C2FB326D6CB1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63A9D-D611-4B47-B049-8857A2521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1DBCC-8566-495C-9C8A-4EEE42C61188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D0DE3-D957-4209-B165-4E4FDA479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46F04-E27E-4356-B938-7ABE4E4F35D9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E21CF-4A05-43E4-8049-2E6CD3782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35BF5-5F89-4A3C-BB5D-EDCEF4057D36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940D8-8AF8-4C3B-AD1E-3323EEF19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4D912A-7EF7-4609-A675-9FDB9CDD495D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1952C8-3E71-4746-994D-3DF5F32FE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68091-0DD0-4495-A743-878108388BD5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4A750-C85F-456D-962A-B483ACC62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1A253D-7814-4856-BE09-922AC8EAA374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670D59-C0F3-4D90-8969-71F8FC3C5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86069-6771-4AB3-8E98-30C0A44B3CBE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AFF28-1701-4383-B7C0-D818D67FE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DB72B-2818-4E4C-832D-3B1F5EBCC403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29A4B-D3BC-4DA9-B380-6C0688911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FFCC5-B25E-4D88-8463-61410125D90C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46618-D4E2-44B9-A813-A847D7616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0C16B-1B93-4C6B-B3D8-C510E00B63AD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52065-9A9B-4991-AB31-6277E2E2A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3CF70-86C5-404A-BFB9-B4734D3A034A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7F2BD-B9A2-467A-A422-A8A620556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90298-6B29-49C8-BD17-89A4E117E2EA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7D261-553D-48DC-941F-01EFEFB2C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9DD23D-BE06-4A70-86A5-3ED1A4563715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730F75-0996-4D01-8116-D5E99FFAE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894" r:id="rId4"/>
    <p:sldLayoutId id="2147483926" r:id="rId5"/>
    <p:sldLayoutId id="2147483895" r:id="rId6"/>
    <p:sldLayoutId id="2147483927" r:id="rId7"/>
    <p:sldLayoutId id="2147483928" r:id="rId8"/>
    <p:sldLayoutId id="2147483929" r:id="rId9"/>
    <p:sldLayoutId id="2147483896" r:id="rId10"/>
    <p:sldLayoutId id="2147483930" r:id="rId11"/>
  </p:sldLayoutIdLst>
  <p:transition>
    <p:comb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3879CAB-629F-4E4C-B25D-D86D5AE690F0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04886C3D-9582-4D84-8643-C93A678CA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897" r:id="rId7"/>
    <p:sldLayoutId id="2147483937" r:id="rId8"/>
    <p:sldLayoutId id="2147483938" r:id="rId9"/>
    <p:sldLayoutId id="2147483898" r:id="rId10"/>
    <p:sldLayoutId id="2147483899" r:id="rId11"/>
  </p:sldLayoutIdLst>
  <p:transition>
    <p:comb/>
  </p:transition>
  <p:timing>
    <p:tnLst>
      <p:par>
        <p:cTn id="1" dur="indefinite" restart="never" nodeType="tmRoot"/>
      </p:par>
    </p:tnLst>
  </p:timing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1878F9-4F31-412A-B33F-24C577D87349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9E04F1-FB98-4D16-9167-CD3C870E3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ransition>
    <p:comb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8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3320F6C-B539-47E7-8A68-31D912E81CAD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8681C84-04CB-4E0E-A6AB-A2B9A8A6D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9" r:id="rId1"/>
    <p:sldLayoutId id="2147483911" r:id="rId2"/>
    <p:sldLayoutId id="2147483940" r:id="rId3"/>
    <p:sldLayoutId id="2147483941" r:id="rId4"/>
    <p:sldLayoutId id="2147483942" r:id="rId5"/>
    <p:sldLayoutId id="2147483912" r:id="rId6"/>
    <p:sldLayoutId id="2147483943" r:id="rId7"/>
    <p:sldLayoutId id="2147483913" r:id="rId8"/>
    <p:sldLayoutId id="2147483944" r:id="rId9"/>
    <p:sldLayoutId id="2147483914" r:id="rId10"/>
    <p:sldLayoutId id="2147483915" r:id="rId11"/>
  </p:sldLayoutIdLst>
  <p:transition>
    <p:comb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7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600C1D0-08C3-43A1-BB67-FBF9DB3B56AD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0A0D90D-71E0-4BF1-BB68-39140BE51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16" r:id="rId2"/>
    <p:sldLayoutId id="2147483946" r:id="rId3"/>
    <p:sldLayoutId id="2147483917" r:id="rId4"/>
    <p:sldLayoutId id="2147483918" r:id="rId5"/>
    <p:sldLayoutId id="2147483919" r:id="rId6"/>
    <p:sldLayoutId id="2147483947" r:id="rId7"/>
    <p:sldLayoutId id="2147483920" r:id="rId8"/>
    <p:sldLayoutId id="2147483948" r:id="rId9"/>
    <p:sldLayoutId id="2147483921" r:id="rId10"/>
    <p:sldLayoutId id="2147483922" r:id="rId11"/>
  </p:sldLayoutIdLst>
  <p:transition>
    <p:comb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11.jpeg"/><Relationship Id="rId7" Type="http://schemas.openxmlformats.org/officeDocument/2006/relationships/image" Target="../media/image35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 descr="C:\Documents and Settings\Администратор\Рабочий стол\еда\22195473_10968404_1197154759_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3429000"/>
            <a:ext cx="450056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 descr="C:\Documents and Settings\Администратор\Рабочий стол\еда\1201542050_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42875"/>
            <a:ext cx="42862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C:\Documents and Settings\Администратор\Рабочий стол\еда\46824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3429000"/>
            <a:ext cx="42862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6" descr="C:\Documents and Settings\Администратор\Рабочий стол\еда\PHOTO_6363820_94312_4937360_mai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142875"/>
            <a:ext cx="450056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1500188" y="1428750"/>
            <a:ext cx="6500812" cy="31432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Food</a:t>
            </a:r>
            <a:endParaRPr lang="ru-RU" sz="36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еда\шщ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857364"/>
            <a:ext cx="5793318" cy="43449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43000" y="357188"/>
            <a:ext cx="67992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>
                <a:latin typeface="Arial Black" pitchFamily="34" charset="0"/>
              </a:rPr>
              <a:t>a cucumber</a:t>
            </a:r>
            <a:endParaRPr lang="ru-RU" sz="8000">
              <a:latin typeface="Arial Black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еда\9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0862" y="2000240"/>
            <a:ext cx="5996108" cy="40005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14625" y="357188"/>
            <a:ext cx="3603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>
                <a:latin typeface="Arial Black" pitchFamily="34" charset="0"/>
              </a:rPr>
              <a:t>butter</a:t>
            </a:r>
            <a:endParaRPr lang="ru-RU" sz="8000">
              <a:latin typeface="Arial Black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еда\img4b991cea16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000240"/>
            <a:ext cx="5926708" cy="39290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71625" y="357188"/>
            <a:ext cx="59277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>
                <a:latin typeface="Arial Black" pitchFamily="34" charset="0"/>
              </a:rPr>
              <a:t>a porridge</a:t>
            </a:r>
            <a:endParaRPr lang="ru-RU" sz="8000">
              <a:latin typeface="Arial Black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Рабочий стол\еда\лд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3857652" cy="26253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47" name="Picture 3" descr="C:\Documents and Settings\Администратор\Рабочий стол\еда\4621f2bafc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1998" y="571480"/>
            <a:ext cx="369225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148" name="Picture 4" descr="C:\Documents and Settings\Администратор\Рабочий стол\еда\o-samom-glavno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3643314"/>
            <a:ext cx="5744098" cy="25848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Администратор\Рабочий стол\еда\fo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857250"/>
            <a:ext cx="3662363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 descr="C:\Documents and Settings\Администратор\Рабочий стол\еда\frutas_verduras_niny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28625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6" descr="C:\Documents and Settings\Администратор\Рабочий стол\еда\ed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3500438"/>
            <a:ext cx="4286250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38" y="785813"/>
            <a:ext cx="323850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an  apple</a:t>
            </a:r>
            <a:endParaRPr lang="ru-RU" sz="66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3" y="785813"/>
            <a:ext cx="2344737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apple</a:t>
            </a:r>
            <a:r>
              <a:rPr lang="en-US" sz="6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6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75" y="2071688"/>
            <a:ext cx="182880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meat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0" y="2071688"/>
            <a:ext cx="182880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meat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14438" y="3429000"/>
            <a:ext cx="22129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F0000"/>
                </a:solidFill>
                <a:latin typeface="Corbel" pitchFamily="34" charset="0"/>
              </a:rPr>
              <a:t>bread</a:t>
            </a:r>
            <a:endParaRPr lang="ru-RU" sz="66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57813" y="3429000"/>
            <a:ext cx="22129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F0000"/>
                </a:solidFill>
                <a:latin typeface="Corbel" pitchFamily="34" charset="0"/>
              </a:rPr>
              <a:t>bread</a:t>
            </a:r>
            <a:endParaRPr lang="ru-RU" sz="66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71563" y="4857750"/>
            <a:ext cx="27051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9966FF"/>
                </a:solidFill>
                <a:latin typeface="Corbel" pitchFamily="34" charset="0"/>
              </a:rPr>
              <a:t>an  egg</a:t>
            </a:r>
            <a:endParaRPr lang="ru-RU" sz="6600">
              <a:solidFill>
                <a:srgbClr val="9966FF"/>
              </a:solidFill>
              <a:latin typeface="Corbel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357813" y="4857750"/>
            <a:ext cx="18446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9966FF"/>
                </a:solidFill>
                <a:latin typeface="Corbel" pitchFamily="34" charset="0"/>
              </a:rPr>
              <a:t>egg</a:t>
            </a:r>
            <a:r>
              <a:rPr lang="en-US" sz="6600">
                <a:solidFill>
                  <a:srgbClr val="FFFF00"/>
                </a:solidFill>
                <a:latin typeface="Corbel" pitchFamily="34" charset="0"/>
              </a:rPr>
              <a:t>s</a:t>
            </a:r>
            <a:endParaRPr lang="ru-RU" sz="6600">
              <a:solidFill>
                <a:srgbClr val="FFFF00"/>
              </a:solidFill>
              <a:latin typeface="Corbel" pitchFamily="34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4214813" y="1357313"/>
            <a:ext cx="1000125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929063" y="2571750"/>
            <a:ext cx="1214437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3929063" y="3857625"/>
            <a:ext cx="1214437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000500" y="5357813"/>
            <a:ext cx="121443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7118" name="Picture 2" descr="C:\Documents and Settings\Администратор\Рабочий стол\еда\6ер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701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4" grpId="0" animBg="1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500" y="714375"/>
            <a:ext cx="145415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fish</a:t>
            </a:r>
            <a:endParaRPr lang="ru-RU" sz="66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0" y="714375"/>
            <a:ext cx="145415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fish</a:t>
            </a:r>
            <a:endParaRPr lang="ru-RU" sz="6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75" y="2000250"/>
            <a:ext cx="2536825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tomato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0" y="2000250"/>
            <a:ext cx="3240088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tomato</a:t>
            </a:r>
            <a:r>
              <a:rPr lang="en-US" sz="6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71563" y="3429000"/>
            <a:ext cx="22923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F0000"/>
                </a:solidFill>
                <a:latin typeface="Corbel" pitchFamily="34" charset="0"/>
              </a:rPr>
              <a:t>peach</a:t>
            </a:r>
            <a:endParaRPr lang="ru-RU" sz="66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72063" y="3429000"/>
            <a:ext cx="30559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F0000"/>
                </a:solidFill>
                <a:latin typeface="Corbel" pitchFamily="34" charset="0"/>
              </a:rPr>
              <a:t>peach</a:t>
            </a:r>
            <a:r>
              <a:rPr lang="en-US" sz="6600">
                <a:solidFill>
                  <a:srgbClr val="FFFF00"/>
                </a:solidFill>
                <a:latin typeface="Corbel" pitchFamily="34" charset="0"/>
              </a:rPr>
              <a:t>es</a:t>
            </a:r>
            <a:endParaRPr lang="ru-RU" sz="66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71563" y="4857750"/>
            <a:ext cx="24018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9966FF"/>
                </a:solidFill>
                <a:latin typeface="Corbel" pitchFamily="34" charset="0"/>
              </a:rPr>
              <a:t>cherry</a:t>
            </a:r>
            <a:endParaRPr lang="ru-RU" sz="6600">
              <a:solidFill>
                <a:srgbClr val="9966FF"/>
              </a:solidFill>
              <a:latin typeface="Corbel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14938" y="4857750"/>
            <a:ext cx="29543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9966FF"/>
                </a:solidFill>
                <a:latin typeface="Corbel" pitchFamily="34" charset="0"/>
              </a:rPr>
              <a:t>cherr</a:t>
            </a:r>
            <a:r>
              <a:rPr lang="en-US" sz="6600">
                <a:solidFill>
                  <a:srgbClr val="FFFF00"/>
                </a:solidFill>
                <a:latin typeface="Corbel" pitchFamily="34" charset="0"/>
              </a:rPr>
              <a:t>ies</a:t>
            </a:r>
            <a:endParaRPr lang="ru-RU" sz="6600">
              <a:solidFill>
                <a:srgbClr val="FFFF00"/>
              </a:solidFill>
              <a:latin typeface="Corbel" pitchFamily="34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857625" y="1214438"/>
            <a:ext cx="1000125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571875" y="2500313"/>
            <a:ext cx="1071563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3643313" y="3929063"/>
            <a:ext cx="121443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857625" y="5357813"/>
            <a:ext cx="121443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8142" name="Picture 2" descr="C:\Documents and Settings\Администратор\Рабочий стол\еда\6ер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701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4" grpId="0" animBg="1"/>
      <p:bldP spid="15" grpId="0" animBg="1"/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Мои документы\Мои рисунки\700 vektor wallpaper by FlyRoot\lkk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6" descr="C:\Documents and Settings\Администратор\Рабочий стол\еда\1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400550"/>
            <a:ext cx="22860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357188"/>
            <a:ext cx="9161463" cy="3416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Statistics  show  that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  eat  more  fruit and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meat  than 10 years ago.</a:t>
            </a:r>
            <a:endParaRPr lang="ru-RU" sz="7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2643188" y="3786188"/>
            <a:ext cx="5000625" cy="2214562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It is the 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right        </a:t>
            </a:r>
            <a:r>
              <a:rPr lang="en-US" sz="4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sentence!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7" name="Picture 9" descr="C:\Documents and Settings\Администратор\Рабочий стол\еда\ti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50" y="442912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Мои документы\Мои рисунки\700 vektor wallpaper by FlyRoot\lkk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6" descr="C:\Documents and Settings\Администратор\Рабочий стол\еда\1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400550"/>
            <a:ext cx="22860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1714500"/>
            <a:ext cx="78533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2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Carrots  is  for  eyes.</a:t>
            </a:r>
            <a:endParaRPr lang="ru-RU" sz="7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2500313" y="3286125"/>
            <a:ext cx="5500687" cy="2143125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It is the 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wrong        </a:t>
            </a:r>
            <a:r>
              <a:rPr lang="en-US" sz="4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sentence!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357438" y="3929063"/>
            <a:ext cx="785812" cy="71437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2428875" y="4000500"/>
            <a:ext cx="642938" cy="57150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750469" y="1893094"/>
            <a:ext cx="1000125" cy="9286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43313" y="714375"/>
            <a:ext cx="1450975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  <p:bldP spid="7" grpId="0" animBg="1"/>
      <p:bldP spid="8" grpId="0" animBg="1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Мои документы\Мои рисунки\700 vektor wallpaper by FlyRoot\lkk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6" descr="C:\Documents and Settings\Администратор\Рабочий стол\еда\1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400550"/>
            <a:ext cx="22860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7188" y="0"/>
            <a:ext cx="8375650" cy="3416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 child  ate  four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hamburger  and chips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at  a  sitting.</a:t>
            </a:r>
            <a:endParaRPr lang="ru-RU" sz="7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2571750" y="3643313"/>
            <a:ext cx="5500688" cy="2143125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It is the 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wrong        </a:t>
            </a:r>
            <a:r>
              <a:rPr lang="en-US" sz="4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sentence!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00313" y="4429125"/>
            <a:ext cx="785812" cy="71437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2571750" y="4500563"/>
            <a:ext cx="642938" cy="57150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429125" y="1071563"/>
            <a:ext cx="593725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</a:t>
            </a:r>
            <a:endParaRPr lang="ru-RU" sz="8000" b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  <p:bldP spid="7" grpId="0" animBg="1"/>
      <p:bldP spid="8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еда\2b795b81db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881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643188" y="714375"/>
            <a:ext cx="4357687" cy="8302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The proverb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: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50" y="2857500"/>
            <a:ext cx="8572500" cy="23082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i="1" u="sng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An apple a day keeps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i="1" u="sng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            a doctor away</a:t>
            </a:r>
            <a:endParaRPr lang="ru-RU" sz="7200" b="1" i="1" u="sng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Мои документы\Мои рисунки\700 vektor wallpaper by FlyRoot\lkk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6" descr="C:\Documents and Settings\Администратор\Рабочий стол\еда\1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400550"/>
            <a:ext cx="22860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Выноска-облако 12"/>
          <p:cNvSpPr/>
          <p:nvPr/>
        </p:nvSpPr>
        <p:spPr>
          <a:xfrm>
            <a:off x="2643188" y="4143375"/>
            <a:ext cx="5500687" cy="2143125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It is the 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wrong        </a:t>
            </a:r>
            <a:r>
              <a:rPr lang="en-US" sz="4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sentence!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71750" y="4786313"/>
            <a:ext cx="785813" cy="71437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2643188" y="4857750"/>
            <a:ext cx="642937" cy="57150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3663" y="428625"/>
            <a:ext cx="9050337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Times New Roman" pitchFamily="18" charset="0"/>
                <a:cs typeface="Times New Roman" pitchFamily="18" charset="0"/>
              </a:rPr>
              <a:t>During the ferst World War </a:t>
            </a:r>
          </a:p>
          <a:p>
            <a:pPr algn="ctr"/>
            <a:r>
              <a:rPr lang="en-US" sz="6000">
                <a:latin typeface="Times New Roman" pitchFamily="18" charset="0"/>
                <a:cs typeface="Times New Roman" pitchFamily="18" charset="0"/>
              </a:rPr>
              <a:t>the Coca-Cola Company </a:t>
            </a:r>
          </a:p>
          <a:p>
            <a:pPr algn="ctr"/>
            <a:r>
              <a:rPr lang="en-US" sz="6000">
                <a:latin typeface="Times New Roman" pitchFamily="18" charset="0"/>
                <a:cs typeface="Times New Roman" pitchFamily="18" charset="0"/>
              </a:rPr>
              <a:t>send Coca-Cola to American</a:t>
            </a:r>
          </a:p>
          <a:p>
            <a:pPr algn="ctr"/>
            <a:r>
              <a:rPr lang="en-US" sz="6000">
                <a:latin typeface="Times New Roman" pitchFamily="18" charset="0"/>
                <a:cs typeface="Times New Roman" pitchFamily="18" charset="0"/>
              </a:rPr>
              <a:t>soldiers in Europe.</a:t>
            </a:r>
          </a:p>
          <a:p>
            <a:r>
              <a:rPr lang="en-US" sz="720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72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4000500" y="857251"/>
            <a:ext cx="714375" cy="2857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6250" y="0"/>
            <a:ext cx="3984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60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1071562" y="2714626"/>
            <a:ext cx="714375" cy="2857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500188" y="2071688"/>
            <a:ext cx="357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60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8" grpId="0" animBg="1"/>
      <p:bldP spid="10" grpId="0"/>
      <p:bldP spid="23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C:\Documents and Settings\Администратор\Рабочий стол\еда\чай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85750" y="357188"/>
            <a:ext cx="8858250" cy="6186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Сахар плох для ваших зубов.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должны есть здоровую пищу такую как фрукты, овощи, рыбу, орехи и пить молоко.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400" b="1" dirty="0">
                <a:solidFill>
                  <a:srgbClr val="DF0FC1"/>
                </a:solidFill>
                <a:latin typeface="Times New Roman" pitchFamily="18" charset="0"/>
                <a:cs typeface="Times New Roman" pitchFamily="18" charset="0"/>
              </a:rPr>
              <a:t>Чтобы быть здоровым люди не должны есть чипсы, гамбургеры, жирное мясо и пить </a:t>
            </a:r>
            <a:r>
              <a:rPr lang="ru-RU" sz="4400" b="1" dirty="0" err="1">
                <a:solidFill>
                  <a:srgbClr val="DF0FC1"/>
                </a:solidFill>
                <a:latin typeface="Times New Roman" pitchFamily="18" charset="0"/>
                <a:cs typeface="Times New Roman" pitchFamily="18" charset="0"/>
              </a:rPr>
              <a:t>газводы</a:t>
            </a:r>
            <a:r>
              <a:rPr lang="ru-RU" sz="4400" b="1" dirty="0">
                <a:solidFill>
                  <a:srgbClr val="DF0FC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еда\чай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85750" y="428625"/>
            <a:ext cx="8472488" cy="600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Sugar is bad for your teeth.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We must eat healthy food such as fruits, vegetables, fish, nuts and drink milk.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4800" b="1" dirty="0">
                <a:solidFill>
                  <a:srgbClr val="B40C9C"/>
                </a:solidFill>
                <a:latin typeface="Times New Roman" pitchFamily="18" charset="0"/>
                <a:cs typeface="Times New Roman" pitchFamily="18" charset="0"/>
              </a:rPr>
              <a:t>To be healthy people must not eat chips, hamburgers, fat meat and drink gas waters. </a:t>
            </a:r>
            <a:endParaRPr lang="ru-RU" sz="4800" b="1" dirty="0">
              <a:solidFill>
                <a:srgbClr val="B40C9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C:\Documents and Settings\Администратор\Рабочий стол\еда\1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2786063"/>
            <a:ext cx="351472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C:\Documents and Settings\Администратор\Рабочий стол\еда\73747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857232"/>
            <a:ext cx="2119542" cy="1427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7" name="Picture 7" descr="C:\Documents and Settings\Администратор\Рабочий стол\еда\slide0003_image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642918"/>
            <a:ext cx="236100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C:\Documents and Settings\Администратор\Рабочий стол\еда\4c9e9b2a8a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785794"/>
            <a:ext cx="2338136" cy="1755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9" name="Picture 9" descr="C:\Documents and Settings\Администратор\Рабочий стол\еда\яйца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2500306"/>
            <a:ext cx="2254396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0" name="Picture 10" descr="C:\Documents and Settings\Администратор\Рабочий стол\еда\5a2f9a3da4e7a3662ccca2221f0d1ca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2571744"/>
            <a:ext cx="1856933" cy="1724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5" name="Прямая соединительная линия 14"/>
          <p:cNvCxnSpPr>
            <a:stCxn id="5130" idx="3"/>
          </p:cNvCxnSpPr>
          <p:nvPr/>
        </p:nvCxnSpPr>
        <p:spPr>
          <a:xfrm flipV="1">
            <a:off x="2357438" y="3429000"/>
            <a:ext cx="928687" cy="4763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572125" y="3429000"/>
            <a:ext cx="1071563" cy="158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857500" y="2214563"/>
            <a:ext cx="1000125" cy="714375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500688" y="2214563"/>
            <a:ext cx="1428750" cy="92868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4608512" y="2535238"/>
            <a:ext cx="500063" cy="158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5131" name="Picture 11" descr="C:\Documents and Settings\Администратор\Рабочий стол\еда\e4db17653cc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71934" y="3214686"/>
            <a:ext cx="731821" cy="73182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Documents and Settings\Администратор\Рабочий стол\еда\7374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71678"/>
            <a:ext cx="6215106" cy="41848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000250" y="357188"/>
            <a:ext cx="4984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 b="1">
                <a:latin typeface="Arial Black" pitchFamily="34" charset="0"/>
              </a:rPr>
              <a:t>an apple</a:t>
            </a:r>
            <a:endParaRPr lang="ru-RU" sz="8000" b="1"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еда\000F48F8DA2D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3116"/>
            <a:ext cx="6905476" cy="37147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28813" y="357188"/>
            <a:ext cx="46894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>
                <a:latin typeface="Arial Black" pitchFamily="34" charset="0"/>
              </a:rPr>
              <a:t>a carrot</a:t>
            </a:r>
            <a:endParaRPr lang="ru-RU" sz="8000">
              <a:latin typeface="Arial Black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Рабочий стол\еда\1238648404_1238575809_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2"/>
            <a:ext cx="5862643" cy="42568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928938" y="357188"/>
            <a:ext cx="33940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>
                <a:latin typeface="Arial Black" pitchFamily="34" charset="0"/>
              </a:rPr>
              <a:t>bread</a:t>
            </a:r>
            <a:endParaRPr lang="ru-RU" sz="8000">
              <a:latin typeface="Arial Black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Рабочий стол\интер\1225789466_saxar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1"/>
            <a:ext cx="5475305" cy="41003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86063" y="357188"/>
            <a:ext cx="33194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>
                <a:latin typeface="Arial Black" pitchFamily="34" charset="0"/>
              </a:rPr>
              <a:t>sugar</a:t>
            </a:r>
            <a:endParaRPr lang="ru-RU" sz="8000">
              <a:latin typeface="Arial Black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Администратор\Рабочий стол\еда\556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5643602" cy="40268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25" y="357188"/>
            <a:ext cx="46307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>
                <a:latin typeface="Arial Black" pitchFamily="34" charset="0"/>
              </a:rPr>
              <a:t>a lemon</a:t>
            </a:r>
            <a:endParaRPr lang="ru-RU" sz="8000">
              <a:latin typeface="Arial Black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Рабочий стол\еда\191c74c754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5738853" cy="41434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71563" y="357188"/>
            <a:ext cx="72786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>
                <a:latin typeface="Arial Black" pitchFamily="34" charset="0"/>
              </a:rPr>
              <a:t>a hamburger</a:t>
            </a:r>
            <a:endParaRPr lang="ru-RU" sz="8000">
              <a:latin typeface="Arial Black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еда\slide0003_image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28802"/>
            <a:ext cx="5489559" cy="41525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00375" y="357188"/>
            <a:ext cx="30178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>
                <a:latin typeface="Arial Black" pitchFamily="34" charset="0"/>
              </a:rPr>
              <a:t>meat</a:t>
            </a:r>
            <a:endParaRPr lang="ru-RU" sz="8000">
              <a:latin typeface="Arial Black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</TotalTime>
  <Words>207</Words>
  <Application>Microsoft Office PowerPoint</Application>
  <PresentationFormat>Экран (4:3)</PresentationFormat>
  <Paragraphs>56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23</vt:i4>
      </vt:variant>
    </vt:vector>
  </HeadingPairs>
  <TitlesOfParts>
    <vt:vector size="42" baseType="lpstr">
      <vt:lpstr>Arial</vt:lpstr>
      <vt:lpstr>Franklin Gothic Medium</vt:lpstr>
      <vt:lpstr>Franklin Gothic Book</vt:lpstr>
      <vt:lpstr>Wingdings 2</vt:lpstr>
      <vt:lpstr>Calibri</vt:lpstr>
      <vt:lpstr>Cambria</vt:lpstr>
      <vt:lpstr>Consolas</vt:lpstr>
      <vt:lpstr>Corbel</vt:lpstr>
      <vt:lpstr>Wingdings</vt:lpstr>
      <vt:lpstr>Wingdings 3</vt:lpstr>
      <vt:lpstr>Verdana</vt:lpstr>
      <vt:lpstr>Rockwell</vt:lpstr>
      <vt:lpstr>Arial Black</vt:lpstr>
      <vt:lpstr>Times New Roman</vt:lpstr>
      <vt:lpstr>Трек</vt:lpstr>
      <vt:lpstr>1_Литейная</vt:lpstr>
      <vt:lpstr>Тема Office</vt:lpstr>
      <vt:lpstr>Метро</vt:lpstr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48</cp:revision>
  <dcterms:created xsi:type="dcterms:W3CDTF">2010-09-16T13:31:13Z</dcterms:created>
  <dcterms:modified xsi:type="dcterms:W3CDTF">2012-11-28T15:34:08Z</dcterms:modified>
</cp:coreProperties>
</file>