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E824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39" autoAdjust="0"/>
    <p:restoredTop sz="94660"/>
  </p:normalViewPr>
  <p:slideViewPr>
    <p:cSldViewPr>
      <p:cViewPr varScale="1">
        <p:scale>
          <a:sx n="74" d="100"/>
          <a:sy n="74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EF2E8C-701E-4A97-9E07-1A5F9815B558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DB48CF-60A4-4DE3-ABD3-912BDBD67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786190"/>
            <a:ext cx="6400800" cy="1752600"/>
          </a:xfrm>
        </p:spPr>
        <p:txBody>
          <a:bodyPr/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Монина Лена</a:t>
            </a:r>
          </a:p>
          <a:p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71472" y="428604"/>
            <a:ext cx="79296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	Нецензурная 			брань</a:t>
            </a:r>
            <a:endParaRPr lang="ru-RU" sz="8800" dirty="0"/>
          </a:p>
        </p:txBody>
      </p:sp>
    </p:spTree>
  </p:cSld>
  <p:clrMapOvr>
    <a:masterClrMapping/>
  </p:clrMapOvr>
  <p:transition spd="med">
    <p:newsflash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Нецензурная брань может…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000240"/>
            <a:ext cx="4614866" cy="41687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разрушить, привести в сложную ситуацию, «убить»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000240"/>
            <a:ext cx="4038600" cy="391160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</a:t>
            </a:r>
            <a:r>
              <a:rPr lang="ru-RU" sz="2800" dirty="0" smtClean="0"/>
              <a:t>на </a:t>
            </a:r>
            <a:r>
              <a:rPr lang="ru-RU" sz="2800" dirty="0" smtClean="0"/>
              <a:t>может унизить, оскорбить.</a:t>
            </a:r>
          </a:p>
          <a:p>
            <a:r>
              <a:rPr lang="ru-RU" sz="2800" dirty="0" smtClean="0"/>
              <a:t>л</a:t>
            </a:r>
            <a:r>
              <a:rPr lang="ru-RU" sz="2800" dirty="0" smtClean="0"/>
              <a:t>юди </a:t>
            </a:r>
            <a:r>
              <a:rPr lang="ru-RU" sz="2800" dirty="0" smtClean="0"/>
              <a:t>могут угрожать нецензурной бранью.</a:t>
            </a:r>
            <a:endParaRPr lang="ru-RU" sz="2800" dirty="0"/>
          </a:p>
        </p:txBody>
      </p:sp>
    </p:spTree>
  </p:cSld>
  <p:clrMapOvr>
    <a:masterClrMapping/>
  </p:clrMapOvr>
  <p:transition spd="med">
    <p:wedge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000240"/>
            <a:ext cx="4038600" cy="2928958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Ключевые слова: нецензурная брань, мелкое хулиганство, административный штраф, матерные слова, неуважение.</a:t>
            </a:r>
            <a:endParaRPr lang="ru-RU" sz="2800" i="1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42828"/>
            <a:ext cx="4543428" cy="67151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Мелкое хулиганство - нарушение общественного порядка, выражающее явное неуважение к обществу, сопровождающееся нецензурной бранью в общественных местах, оскорбительным приставанием к гражданам, а равно уничтожением или повреждением чужого имущества, влечет наложение административного штрафа в размере от пятисот до одной тысячи рублей или административный арест на срок до пятнадцати суток.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500214"/>
          </a:xfrm>
          <a:noFill/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оскорбление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4500562" cy="57150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dirty="0" smtClean="0">
                <a:solidFill>
                  <a:srgbClr val="FF0000"/>
                </a:solidFill>
              </a:rPr>
              <a:t> 	Оскорбление</a:t>
            </a:r>
            <a:r>
              <a:rPr lang="ru-RU" sz="5100" dirty="0">
                <a:solidFill>
                  <a:srgbClr val="FF0000"/>
                </a:solidFill>
              </a:rPr>
              <a:t>, то есть </a:t>
            </a:r>
            <a:r>
              <a:rPr lang="ru-RU" sz="5100" dirty="0" smtClean="0">
                <a:solidFill>
                  <a:srgbClr val="FF0000"/>
                </a:solidFill>
              </a:rPr>
              <a:t>унижение чести </a:t>
            </a:r>
            <a:r>
              <a:rPr lang="ru-RU" sz="5100" dirty="0">
                <a:solidFill>
                  <a:srgbClr val="FF0000"/>
                </a:solidFill>
              </a:rPr>
              <a:t>и достоинства другого лица, выраженное в неприличной форме, — </a:t>
            </a:r>
            <a:br>
              <a:rPr lang="ru-RU" sz="5100" dirty="0">
                <a:solidFill>
                  <a:srgbClr val="FF0000"/>
                </a:solidFill>
              </a:rPr>
            </a:br>
            <a:r>
              <a:rPr lang="ru-RU" sz="5100" dirty="0">
                <a:solidFill>
                  <a:srgbClr val="FF0000"/>
                </a:solidFill>
              </a:rPr>
              <a:t>наказывается штрафом в размере до ста минимальных размеров оплаты труда или в размере заработной платы или иного дохода осужденного за период до одного месяца, либо обязательными работами на срок до ста двадцати часов, либо исправительными работами на срок до шести месяцев</a:t>
            </a:r>
            <a:r>
              <a:rPr lang="ru-RU" sz="5100" dirty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785794"/>
            <a:ext cx="5072066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</a:t>
            </a:r>
            <a:r>
              <a:rPr lang="ru-RU" sz="2400" dirty="0">
                <a:solidFill>
                  <a:srgbClr val="FF0000"/>
                </a:solidFill>
              </a:rPr>
              <a:t>Оскорбление, содержащееся в публичном выступлении, публично демонстрирующемся произведении или средствах массовой информации, —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наказывается штрафом в размере до двухсот минимальных размеров оплаты труда или в размере заработной платы или иного дохода осужденного за период до двух месяцев, либо обязательными работами на срок до ста восьмидесяти часов, либо исправительными работами на срок до одного года.</a:t>
            </a:r>
          </a:p>
        </p:txBody>
      </p:sp>
    </p:spTree>
  </p:cSld>
  <p:clrMapOvr>
    <a:masterClrMapping/>
  </p:clrMapOvr>
  <p:transition spd="med">
    <p:strips/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74889">
            <a:off x="408202" y="511454"/>
            <a:ext cx="7875668" cy="145378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/>
              <a:t>Пословицы </a:t>
            </a:r>
            <a:endParaRPr lang="ru-RU" sz="4800" dirty="0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214282" y="6215082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21243123">
            <a:off x="1405210" y="5085655"/>
            <a:ext cx="56655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Кстати бранись, кстати мирись.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Кто кого заглазно бранит, тот того боится.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Кто ругается, у того лошадь спотыкается.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66128">
            <a:off x="4430850" y="2075536"/>
            <a:ext cx="46121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Спорить спорь, а браниться грех.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Ссора до добра не доводит.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Стоят вместе, а бегут врознь.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Сходись - бранись, расходись - мирись.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Ты ему слово, а он тебе десять.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270253">
            <a:off x="57489" y="2683852"/>
            <a:ext cx="3890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Брань на вороту не виснет, а кулак в боку не киснет.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trips/>
    <p:sndAc>
      <p:stSnd>
        <p:snd r:embed="rId3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7258072" cy="428628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Спасибо за внимание !!!</a:t>
            </a:r>
            <a:endParaRPr lang="ru-RU" sz="8000" dirty="0"/>
          </a:p>
        </p:txBody>
      </p:sp>
    </p:spTree>
  </p:cSld>
  <p:clrMapOvr>
    <a:masterClrMapping/>
  </p:clrMapOvr>
  <p:transition spd="slow">
    <p:comb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118</TotalTime>
  <Words>143</Words>
  <Application>Microsoft Office PowerPoint</Application>
  <PresentationFormat>Экран (4:3)</PresentationFormat>
  <Paragraphs>18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Нецензурная брань может…</vt:lpstr>
      <vt:lpstr>Слайд 3</vt:lpstr>
      <vt:lpstr>оскорбление</vt:lpstr>
      <vt:lpstr>Пословицы </vt:lpstr>
      <vt:lpstr>Спасибо за внимание !!!</vt:lpstr>
    </vt:vector>
  </TitlesOfParts>
  <Company>van_soh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school</dc:creator>
  <cp:lastModifiedBy>school</cp:lastModifiedBy>
  <cp:revision>15</cp:revision>
  <dcterms:created xsi:type="dcterms:W3CDTF">2012-04-24T07:57:04Z</dcterms:created>
  <dcterms:modified xsi:type="dcterms:W3CDTF">2012-11-28T09:48:49Z</dcterms:modified>
</cp:coreProperties>
</file>