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Constantia" pitchFamily="18" charset="0"/>
              </a:rPr>
              <a:t>Делу время, потехе час</a:t>
            </a:r>
            <a:endParaRPr lang="ru-RU" sz="4000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 Стукалюк Ольга, 6 Б класс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Свободное время и телевизор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71924" cy="4572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Смотреть телевизор можно </a:t>
            </a:r>
            <a:r>
              <a:rPr lang="ru-RU" sz="3600" b="1" dirty="0" smtClean="0">
                <a:solidFill>
                  <a:srgbClr val="C00000"/>
                </a:solidFill>
              </a:rPr>
              <a:t>не более 2-х часов в день, </a:t>
            </a:r>
            <a:r>
              <a:rPr lang="ru-RU" sz="3600" dirty="0" smtClean="0"/>
              <a:t>иначе это несет вред здоровью</a:t>
            </a:r>
            <a:endParaRPr lang="ru-RU" sz="36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5175" y="1600200"/>
            <a:ext cx="3048000" cy="4572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Найди себе хобби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Хобби</a:t>
            </a:r>
            <a:r>
              <a:rPr lang="ru-RU" sz="3200" dirty="0" smtClean="0">
                <a:latin typeface="Bookman Old Style" pitchFamily="18" charset="0"/>
              </a:rPr>
              <a:t>-занятие, </a:t>
            </a:r>
            <a:r>
              <a:rPr lang="ru-RU" sz="3200" dirty="0" smtClean="0">
                <a:latin typeface="Bookman Old Style" pitchFamily="18" charset="0"/>
              </a:rPr>
              <a:t>увлечение, </a:t>
            </a:r>
            <a:r>
              <a:rPr lang="ru-RU" sz="3200" dirty="0" smtClean="0">
                <a:latin typeface="Bookman Old Style" pitchFamily="18" charset="0"/>
              </a:rPr>
              <a:t>которым регулярно занимаются на досуге, для души.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Хобби является хорошим способом борьбы со стрессом, кроме того занятия хобби зачастую помогают развить кругозор. Основная цель хобби — помочь самореализоваться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Какие бывают хобби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Роспись по стеклу   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 витражи)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76500"/>
            <a:ext cx="3657600" cy="365760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Строительство моделей -самолетов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Содержимое 10" descr="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1975" y="2933700"/>
            <a:ext cx="3657600" cy="2743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984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Какие бывают хобби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08330" y="2571744"/>
            <a:ext cx="4109692" cy="3429024"/>
          </a:xfrm>
        </p:spPr>
      </p:pic>
      <p:pic>
        <p:nvPicPr>
          <p:cNvPr id="8" name="Содержимое 7" descr="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1975" y="2933700"/>
            <a:ext cx="36576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357298"/>
            <a:ext cx="3657600" cy="870790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Скрапбукинг- изготовление фотоальбома</a:t>
            </a:r>
            <a:endParaRPr lang="ru-RU" sz="16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Аквариумистика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94137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Какие бывают хобби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63525" y="2362200"/>
            <a:ext cx="2844949" cy="3886200"/>
          </a:xfrm>
        </p:spPr>
      </p:pic>
      <p:pic>
        <p:nvPicPr>
          <p:cNvPr id="8" name="Содержимое 7" descr="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1975" y="2933700"/>
            <a:ext cx="3657600" cy="27432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285860"/>
            <a:ext cx="3657600" cy="9422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Коллекционирование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( марки, монеты)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Выжигание по дереву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273050"/>
            <a:ext cx="625794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Рукоделие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3657600" cy="2428875"/>
          </a:xfr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571480"/>
            <a:ext cx="4334256" cy="2907792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286124"/>
            <a:ext cx="3071834" cy="3250618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728489"/>
            <a:ext cx="3000396" cy="261358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3" y="3244334"/>
            <a:ext cx="77023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Bookman Old Style" pitchFamily="18" charset="0"/>
              </a:rPr>
              <a:t>Проводи свободное время с пользой!</a:t>
            </a:r>
            <a:endParaRPr lang="ru-RU" sz="4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Прочти пословицы и скажи, о каких единицах времени в них говориться</a:t>
            </a:r>
          </a:p>
          <a:p>
            <a:r>
              <a:rPr lang="ru-RU" sz="2800" i="1" dirty="0" smtClean="0">
                <a:latin typeface="Bookman Old Style" pitchFamily="18" charset="0"/>
              </a:rPr>
              <a:t>Знай минутам цену, </a:t>
            </a:r>
            <a:r>
              <a:rPr lang="ru-RU" sz="2800" i="1" dirty="0" smtClean="0">
                <a:latin typeface="Bookman Old Style" pitchFamily="18" charset="0"/>
              </a:rPr>
              <a:t>а(…….) </a:t>
            </a:r>
            <a:r>
              <a:rPr lang="ru-RU" sz="2800" i="1" dirty="0" smtClean="0">
                <a:latin typeface="Bookman Old Style" pitchFamily="18" charset="0"/>
              </a:rPr>
              <a:t>счет. </a:t>
            </a:r>
            <a:endParaRPr lang="ru-RU" sz="2800" i="1" dirty="0" smtClean="0">
              <a:latin typeface="Bookman Old Style" pitchFamily="18" charset="0"/>
            </a:endParaRPr>
          </a:p>
          <a:p>
            <a:r>
              <a:rPr lang="ru-RU" sz="2800" i="1" dirty="0" smtClean="0">
                <a:latin typeface="Bookman Old Style" pitchFamily="18" charset="0"/>
              </a:rPr>
              <a:t>Упустишь </a:t>
            </a:r>
            <a:r>
              <a:rPr lang="ru-RU" sz="2800" i="1" dirty="0" smtClean="0">
                <a:latin typeface="Bookman Old Style" pitchFamily="18" charset="0"/>
              </a:rPr>
              <a:t>(…) - </a:t>
            </a:r>
            <a:r>
              <a:rPr lang="ru-RU" sz="2800" i="1" dirty="0" smtClean="0">
                <a:latin typeface="Bookman Old Style" pitchFamily="18" charset="0"/>
              </a:rPr>
              <a:t>потеряешь </a:t>
            </a:r>
            <a:r>
              <a:rPr lang="ru-RU" sz="2800" i="1" dirty="0" smtClean="0">
                <a:latin typeface="Bookman Old Style" pitchFamily="18" charset="0"/>
              </a:rPr>
              <a:t>час</a:t>
            </a:r>
          </a:p>
          <a:p>
            <a:r>
              <a:rPr lang="ru-RU" sz="2800" i="1" dirty="0" smtClean="0">
                <a:latin typeface="Bookman Old Style" pitchFamily="18" charset="0"/>
              </a:rPr>
              <a:t>(…) </a:t>
            </a:r>
            <a:r>
              <a:rPr lang="ru-RU" sz="2800" i="1" dirty="0" smtClean="0">
                <a:latin typeface="Bookman Old Style" pitchFamily="18" charset="0"/>
              </a:rPr>
              <a:t>упустишь, годом не наверстаешь</a:t>
            </a:r>
            <a:r>
              <a:rPr lang="ru-RU" sz="2800" i="1" dirty="0" smtClean="0">
                <a:latin typeface="Bookman Old Style" pitchFamily="18" charset="0"/>
              </a:rPr>
              <a:t>.</a:t>
            </a:r>
          </a:p>
          <a:p>
            <a:r>
              <a:rPr lang="ru-RU" sz="2800" i="1" dirty="0" smtClean="0">
                <a:latin typeface="Bookman Old Style" pitchFamily="18" charset="0"/>
              </a:rPr>
              <a:t>(….) </a:t>
            </a:r>
            <a:r>
              <a:rPr lang="ru-RU" sz="2800" i="1" dirty="0" smtClean="0">
                <a:latin typeface="Bookman Old Style" pitchFamily="18" charset="0"/>
              </a:rPr>
              <a:t>год кормит. </a:t>
            </a:r>
            <a:endParaRPr lang="ru-RU" sz="2800" i="1" dirty="0" smtClean="0">
              <a:latin typeface="Bookman Old Style" pitchFamily="18" charset="0"/>
            </a:endParaRPr>
          </a:p>
          <a:p>
            <a:r>
              <a:rPr lang="ru-RU" sz="2800" i="1" dirty="0" smtClean="0">
                <a:latin typeface="Bookman Old Style" pitchFamily="18" charset="0"/>
              </a:rPr>
              <a:t>День да  ночь и (….) </a:t>
            </a:r>
            <a:r>
              <a:rPr lang="ru-RU" sz="2800" i="1" dirty="0" smtClean="0">
                <a:latin typeface="Bookman Old Style" pitchFamily="18" charset="0"/>
              </a:rPr>
              <a:t>прочь</a:t>
            </a:r>
          </a:p>
          <a:p>
            <a:r>
              <a:rPr lang="ru-RU" sz="2800" i="1" dirty="0" smtClean="0">
                <a:latin typeface="Bookman Old Style" pitchFamily="18" charset="0"/>
              </a:rPr>
              <a:t>(….) </a:t>
            </a:r>
            <a:r>
              <a:rPr lang="ru-RU" sz="2800" i="1" dirty="0" smtClean="0">
                <a:latin typeface="Bookman Old Style" pitchFamily="18" charset="0"/>
              </a:rPr>
              <a:t>на </a:t>
            </a:r>
            <a:r>
              <a:rPr lang="ru-RU" sz="2800" i="1" dirty="0" smtClean="0">
                <a:latin typeface="Bookman Old Style" pitchFamily="18" charset="0"/>
              </a:rPr>
              <a:t>(….) </a:t>
            </a:r>
            <a:r>
              <a:rPr lang="ru-RU" sz="2800" i="1" dirty="0" smtClean="0">
                <a:latin typeface="Bookman Old Style" pitchFamily="18" charset="0"/>
              </a:rPr>
              <a:t>не приходится</a:t>
            </a:r>
            <a:r>
              <a:rPr lang="ru-RU" sz="2800" i="1" dirty="0" smtClean="0">
                <a:latin typeface="Bookman Old Style" pitchFamily="18" charset="0"/>
              </a:rPr>
              <a:t>.</a:t>
            </a:r>
          </a:p>
          <a:p>
            <a:r>
              <a:rPr lang="ru-RU" sz="2800" i="1" dirty="0" smtClean="0">
                <a:latin typeface="Bookman Old Style" pitchFamily="18" charset="0"/>
              </a:rPr>
              <a:t>Обещанного три </a:t>
            </a:r>
            <a:r>
              <a:rPr lang="ru-RU" sz="2800" i="1" dirty="0" smtClean="0">
                <a:latin typeface="Bookman Old Style" pitchFamily="18" charset="0"/>
              </a:rPr>
              <a:t>(…) </a:t>
            </a:r>
            <a:r>
              <a:rPr lang="ru-RU" sz="2800" i="1" dirty="0" smtClean="0">
                <a:latin typeface="Bookman Old Style" pitchFamily="18" charset="0"/>
              </a:rPr>
              <a:t>ждут.</a:t>
            </a:r>
            <a:endParaRPr lang="ru-RU" sz="2800" i="1" dirty="0" smtClean="0">
              <a:latin typeface="Bookman Old Style" pitchFamily="18" charset="0"/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endParaRPr lang="ru-RU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Ответы</a:t>
            </a:r>
            <a:endParaRPr lang="ru-RU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Bookman Old Style" pitchFamily="18" charset="0"/>
              </a:rPr>
              <a:t>Знай минутам цену, </a:t>
            </a:r>
            <a:r>
              <a:rPr lang="ru-RU" sz="2800" i="1" dirty="0" smtClean="0">
                <a:latin typeface="Bookman Old Style" pitchFamily="18" charset="0"/>
              </a:rPr>
              <a:t>а 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секундам</a:t>
            </a:r>
            <a:r>
              <a:rPr lang="ru-RU" sz="2800" b="1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счет. </a:t>
            </a:r>
          </a:p>
          <a:p>
            <a:r>
              <a:rPr lang="ru-RU" sz="2800" i="1" dirty="0" smtClean="0">
                <a:latin typeface="Bookman Old Style" pitchFamily="18" charset="0"/>
              </a:rPr>
              <a:t>Упустишь 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минуту-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потеряешь час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Час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упустишь, годом не наверстаешь.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Неделя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год кормит. </a:t>
            </a:r>
          </a:p>
          <a:p>
            <a:r>
              <a:rPr lang="ru-RU" sz="2800" i="1" dirty="0" smtClean="0">
                <a:latin typeface="Bookman Old Style" pitchFamily="18" charset="0"/>
              </a:rPr>
              <a:t>День да  ночь и 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сутки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прочь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Месяц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на 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м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есяц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не приходится.</a:t>
            </a:r>
          </a:p>
          <a:p>
            <a:r>
              <a:rPr lang="ru-RU" sz="2800" i="1" dirty="0" smtClean="0">
                <a:latin typeface="Bookman Old Style" pitchFamily="18" charset="0"/>
              </a:rPr>
              <a:t>Обещанного три 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года</a:t>
            </a:r>
            <a:r>
              <a:rPr lang="ru-RU" sz="2800" i="1" dirty="0" smtClean="0">
                <a:latin typeface="Bookman Old Style" pitchFamily="18" charset="0"/>
              </a:rPr>
              <a:t> </a:t>
            </a:r>
            <a:r>
              <a:rPr lang="ru-RU" sz="2800" i="1" dirty="0" smtClean="0">
                <a:latin typeface="Bookman Old Style" pitchFamily="18" charset="0"/>
              </a:rPr>
              <a:t>ждут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Что такое свободное время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2" name="Содержимое 11" descr="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5082"/>
            <a:ext cx="3657600" cy="3260436"/>
          </a:xfrm>
        </p:spPr>
      </p:pic>
      <p:pic>
        <p:nvPicPr>
          <p:cNvPr id="13" name="Содержимое 12" descr="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45124" y="2362200"/>
            <a:ext cx="2711302" cy="3886200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Учебное занятие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Свободное время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Свободное время- это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НЕ      НИЧЕГОНЕДЕЛАНИЕ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i="1" dirty="0" smtClean="0"/>
              <a:t>Время, которое остается после выполнения обязательных дел.</a:t>
            </a:r>
          </a:p>
          <a:p>
            <a:r>
              <a:rPr lang="ru-RU" b="1" dirty="0" smtClean="0"/>
              <a:t>Оно нужно</a:t>
            </a:r>
          </a:p>
          <a:p>
            <a:r>
              <a:rPr lang="ru-RU" dirty="0" smtClean="0"/>
              <a:t>для отдыха</a:t>
            </a:r>
          </a:p>
          <a:p>
            <a:r>
              <a:rPr lang="ru-RU" dirty="0" smtClean="0"/>
              <a:t>для развития</a:t>
            </a:r>
          </a:p>
          <a:p>
            <a:r>
              <a:rPr lang="ru-RU" dirty="0" smtClean="0"/>
              <a:t>для занятия спортом</a:t>
            </a:r>
          </a:p>
          <a:p>
            <a:r>
              <a:rPr lang="ru-RU" dirty="0" smtClean="0"/>
              <a:t>для получения удовольствия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Ты сам распоряжаешься этим временем!!!!!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74638"/>
            <a:ext cx="7143800" cy="93978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Bookman Old Style" pitchFamily="18" charset="0"/>
              </a:rPr>
              <a:t>Рассмотри картинки и скажи: кто проводит с пользой свободное время, а кто нет. И почему?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357298"/>
            <a:ext cx="3415636" cy="2267332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929066"/>
            <a:ext cx="3453831" cy="2573104"/>
          </a:xfrm>
          <a:prstGeom prst="rect">
            <a:avLst/>
          </a:prstGeom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214686"/>
            <a:ext cx="2411015" cy="3214686"/>
          </a:xfrm>
          <a:prstGeom prst="rect">
            <a:avLst/>
          </a:prstGeom>
        </p:spPr>
      </p:pic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1500174"/>
            <a:ext cx="2974331" cy="21177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2413338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Bookman Old Style" pitchFamily="18" charset="0"/>
              </a:rPr>
              <a:t>Как с пользой провести свое свободное время ?</a:t>
            </a:r>
            <a:endParaRPr lang="ru-RU" sz="4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205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Человек будущего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400552" cy="4572000"/>
          </a:xfrm>
        </p:spPr>
        <p:txBody>
          <a:bodyPr/>
          <a:lstStyle/>
          <a:p>
            <a:r>
              <a:rPr lang="ru-RU" i="1" dirty="0" smtClean="0"/>
              <a:t>Фантасты рисуют его с большой головой и неразвитым телом.</a:t>
            </a:r>
          </a:p>
          <a:p>
            <a:r>
              <a:rPr lang="ru-RU" i="1" dirty="0" smtClean="0"/>
              <a:t> </a:t>
            </a:r>
            <a:r>
              <a:rPr lang="ru-RU" b="1" i="1" dirty="0" smtClean="0"/>
              <a:t>Они объясняют это так: </a:t>
            </a:r>
            <a:r>
              <a:rPr lang="ru-RU" b="1" dirty="0" smtClean="0"/>
              <a:t>в будущем всю физическую работу за человека будут делать машины. Человеку останется только умственный труд</a:t>
            </a:r>
            <a:endParaRPr lang="ru-RU" b="1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207786" y="240585"/>
            <a:ext cx="3007551" cy="63316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Занимайся физкультурой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Больше ходи, бегай, плавай, играй в подвижные игры.</a:t>
            </a:r>
          </a:p>
          <a:p>
            <a:endParaRPr lang="ru-RU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Помни!!!!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Смысл имеют регулярные физические занятия, ежедневная физическая нагрузка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4" y="2180418"/>
            <a:ext cx="4445029" cy="289815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296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Делу время, потехе час</vt:lpstr>
      <vt:lpstr>Задание</vt:lpstr>
      <vt:lpstr>Ответы</vt:lpstr>
      <vt:lpstr>Что такое свободное время</vt:lpstr>
      <vt:lpstr>Свободное время- это   НЕ      НИЧЕГОНЕДЕЛАНИЕ</vt:lpstr>
      <vt:lpstr>Рассмотри картинки и скажи: кто проводит с пользой свободное время, а кто нет. И почему?</vt:lpstr>
      <vt:lpstr>Слайд 7</vt:lpstr>
      <vt:lpstr>Человек будущего</vt:lpstr>
      <vt:lpstr>Занимайся физкультурой</vt:lpstr>
      <vt:lpstr>Свободное время и телевизор</vt:lpstr>
      <vt:lpstr>Найди себе хобби</vt:lpstr>
      <vt:lpstr>Какие бывают хобби</vt:lpstr>
      <vt:lpstr>Какие бывают хобби</vt:lpstr>
      <vt:lpstr>Какие бывают хобби</vt:lpstr>
      <vt:lpstr>Рукоделие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Делу время, потехе час</dc:title>
  <cp:lastModifiedBy>Пользаватель</cp:lastModifiedBy>
  <cp:revision>22</cp:revision>
  <dcterms:modified xsi:type="dcterms:W3CDTF">2012-10-29T18:59:05Z</dcterms:modified>
</cp:coreProperties>
</file>