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36" d="100"/>
          <a:sy n="36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CAFC9-237C-41E6-801D-3DB025A395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E690F-679D-4FD1-80A1-E7A440F276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9FD7E-2670-4A4D-B86E-5BDBD7B899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4D5DD-EA51-4F6A-AA13-72BF56D002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3E4FB-C5F4-437D-9CFF-C2ED2CE0E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59D6B-0285-49E9-961B-2B4F64109C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BE540-9BC8-44D8-8D13-E3D0B6FE9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D7B71-6C11-40C1-A531-A5C192ECA9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BC185-7CC0-4374-ABD1-651BFD23E2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4CAC5-6B89-46FC-874D-D3C6CB0242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FA583-B900-44FA-9742-924A105137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878500-1DCE-4282-8257-2DFAB1F1ABD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565400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Породы древесины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1920" y="5445224"/>
            <a:ext cx="6048672" cy="792162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Учитель технологии   МБОУ «Средняя общеобразовательная школа №71» </a:t>
            </a:r>
          </a:p>
          <a:p>
            <a:pPr algn="l"/>
            <a:r>
              <a:rPr lang="ru-RU" sz="1800" dirty="0" err="1" smtClean="0">
                <a:solidFill>
                  <a:schemeClr val="bg1"/>
                </a:solidFill>
              </a:rPr>
              <a:t>Легусов</a:t>
            </a:r>
            <a:r>
              <a:rPr lang="ru-RU" sz="1800" dirty="0" smtClean="0">
                <a:solidFill>
                  <a:schemeClr val="bg1"/>
                </a:solidFill>
              </a:rPr>
              <a:t> Михаил Эдуардович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3ebb4d66a2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9"/>
            <a:ext cx="2088232" cy="2932910"/>
          </a:xfrm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88641"/>
            <a:ext cx="2232248" cy="2837604"/>
          </a:xfrm>
          <a:prstGeom prst="rect">
            <a:avLst/>
          </a:prstGeom>
        </p:spPr>
      </p:pic>
      <p:pic>
        <p:nvPicPr>
          <p:cNvPr id="11" name="Рисунок 10" descr="dom_iz_brevna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717032"/>
            <a:ext cx="3810000" cy="2857500"/>
          </a:xfrm>
          <a:prstGeom prst="rect">
            <a:avLst/>
          </a:prstGeom>
        </p:spPr>
      </p:pic>
      <p:pic>
        <p:nvPicPr>
          <p:cNvPr id="12" name="Рисунок 11" descr="intro-1600x12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429000"/>
            <a:ext cx="3895080" cy="3116064"/>
          </a:xfrm>
          <a:prstGeom prst="rect">
            <a:avLst/>
          </a:prstGeom>
        </p:spPr>
      </p:pic>
      <p:pic>
        <p:nvPicPr>
          <p:cNvPr id="13" name="Рисунок 12" descr="0_7ab28_86289cbd_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476672"/>
            <a:ext cx="4091947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Знаем породу древесины  +  знаем свойства =  изготовим качественное изделие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Цель урока:</a:t>
            </a:r>
            <a:endParaRPr lang="ru-RU" u="sng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научиться </a:t>
            </a:r>
            <a:r>
              <a:rPr lang="ru-RU" b="1" i="1" dirty="0" smtClean="0">
                <a:solidFill>
                  <a:schemeClr val="bg1"/>
                </a:solidFill>
              </a:rPr>
              <a:t>  визуально определять </a:t>
            </a:r>
            <a:r>
              <a:rPr lang="ru-RU" b="1" i="1" dirty="0" smtClean="0">
                <a:solidFill>
                  <a:schemeClr val="bg1"/>
                </a:solidFill>
              </a:rPr>
              <a:t>породы древесины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Larix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3571875" cy="4762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580526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Bookman Old Style" pitchFamily="18" charset="0"/>
              </a:rPr>
              <a:t>Хвойные</a:t>
            </a:r>
            <a:endParaRPr lang="ru-RU" sz="4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13" name="Рисунок 12" descr="11_04_28_01_43_yas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980728"/>
            <a:ext cx="3723878" cy="49651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16016" y="5877272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Bookman Old Style" pitchFamily="18" charset="0"/>
              </a:rPr>
              <a:t>Лиственные</a:t>
            </a:r>
            <a:endParaRPr lang="ru-RU" sz="4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prodam-derevya-dlya-landshaftnogo-dizayna--1686-1319116301245187-1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2520280" cy="3660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324544" y="260648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pic>
        <p:nvPicPr>
          <p:cNvPr id="9" name="Рисунок 8" descr="Dub%20chereshchat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32656"/>
            <a:ext cx="3672408" cy="2754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3808" y="33265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pic>
        <p:nvPicPr>
          <p:cNvPr id="12" name="Рисунок 11" descr="Norway-Spruce-520x6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50908" y="332656"/>
            <a:ext cx="2493092" cy="27529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60232" y="260648"/>
            <a:ext cx="1907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</a:t>
            </a:r>
            <a:endParaRPr lang="ru-RU" sz="3200" dirty="0"/>
          </a:p>
        </p:txBody>
      </p:sp>
      <p:pic>
        <p:nvPicPr>
          <p:cNvPr id="14" name="Рисунок 13" descr="6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3233651"/>
            <a:ext cx="2411400" cy="3624349"/>
          </a:xfrm>
          <a:prstGeom prst="rect">
            <a:avLst/>
          </a:prstGeom>
        </p:spPr>
      </p:pic>
      <p:pic>
        <p:nvPicPr>
          <p:cNvPr id="10" name="Рисунок 9" descr="shpon-dub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2276872"/>
            <a:ext cx="1656184" cy="1242138"/>
          </a:xfrm>
          <a:prstGeom prst="rect">
            <a:avLst/>
          </a:prstGeom>
        </p:spPr>
      </p:pic>
      <p:pic>
        <p:nvPicPr>
          <p:cNvPr id="15" name="Рисунок 14" descr="81988959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79712" y="3354288"/>
            <a:ext cx="2627784" cy="3503712"/>
          </a:xfrm>
          <a:prstGeom prst="rect">
            <a:avLst/>
          </a:prstGeom>
        </p:spPr>
      </p:pic>
      <p:pic>
        <p:nvPicPr>
          <p:cNvPr id="16" name="Рисунок 15" descr="83396255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95936" y="5563490"/>
            <a:ext cx="1568912" cy="12945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79712" y="3356992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335699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49141" cy="2636911"/>
          </a:xfrm>
          <a:prstGeom prst="rect">
            <a:avLst/>
          </a:prstGeom>
        </p:spPr>
      </p:pic>
      <p:pic>
        <p:nvPicPr>
          <p:cNvPr id="7" name="Рисунок 6" descr="сос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0"/>
            <a:ext cx="2952328" cy="2651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53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1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0"/>
            <a:ext cx="43204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2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берез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0"/>
            <a:ext cx="2989696" cy="2636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3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2" name="Рисунок 11" descr="лиственн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852936"/>
            <a:ext cx="2431550" cy="25231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2996952"/>
            <a:ext cx="53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4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4" name="Рисунок 13" descr="можжевельн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2780928"/>
            <a:ext cx="2893179" cy="25922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99792" y="278092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5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6" name="Рисунок 15" descr="дуб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2708920"/>
            <a:ext cx="2880320" cy="26953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96136" y="270892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6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Породы древесины определяются по следующим признакам: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Текстуре</a:t>
            </a:r>
          </a:p>
          <a:p>
            <a:r>
              <a:rPr lang="ru-RU" sz="44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Цвету</a:t>
            </a:r>
          </a:p>
          <a:p>
            <a:r>
              <a:rPr lang="ru-RU" sz="44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Твердости</a:t>
            </a:r>
          </a:p>
          <a:p>
            <a:r>
              <a:rPr lang="ru-RU" sz="44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Запаху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Знаем породу древесины  +  знаем свойства =  изготовим качественное изделие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наша цель на уроке: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научиться на глаз определять породы древесины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Вы знали о породах древесины до начала урока?</a:t>
            </a:r>
          </a:p>
          <a:p>
            <a:r>
              <a:rPr lang="ru-RU" dirty="0" smtClean="0"/>
              <a:t>Что нового узнали сегодня на уроке?</a:t>
            </a:r>
          </a:p>
          <a:p>
            <a:r>
              <a:rPr lang="ru-RU" dirty="0" smtClean="0"/>
              <a:t>Чему постарались научиться?</a:t>
            </a:r>
          </a:p>
          <a:p>
            <a:r>
              <a:rPr lang="ru-RU" dirty="0" smtClean="0"/>
              <a:t>Как это может быть Вам полезно в жизни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199</TotalTime>
  <Words>109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Голубая</vt:lpstr>
      <vt:lpstr>Породы древесины</vt:lpstr>
      <vt:lpstr>Слайд 2</vt:lpstr>
      <vt:lpstr>Слайд 3</vt:lpstr>
      <vt:lpstr>Слайд 4</vt:lpstr>
      <vt:lpstr>Слайд 5</vt:lpstr>
      <vt:lpstr>Слайд 6</vt:lpstr>
      <vt:lpstr>Породы древесины определяются по следующим признакам:</vt:lpstr>
      <vt:lpstr>Слайд 8</vt:lpstr>
      <vt:lpstr>Слайд 9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Породы древесины</dc:title>
  <dc:creator>Ольгуня</dc:creator>
  <cp:lastModifiedBy>школа 71</cp:lastModifiedBy>
  <cp:revision>22</cp:revision>
  <dcterms:created xsi:type="dcterms:W3CDTF">2012-11-20T14:59:01Z</dcterms:created>
  <dcterms:modified xsi:type="dcterms:W3CDTF">2012-11-26T09:58:12Z</dcterms:modified>
</cp:coreProperties>
</file>