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62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60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1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7.xml"/><Relationship Id="rId7" Type="http://schemas.openxmlformats.org/officeDocument/2006/relationships/slide" Target="slide15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301208"/>
            <a:ext cx="8062912" cy="1752600"/>
          </a:xfrm>
        </p:spPr>
        <p:txBody>
          <a:bodyPr/>
          <a:lstStyle/>
          <a:p>
            <a:r>
              <a:rPr lang="ru-RU" dirty="0" smtClean="0"/>
              <a:t>Все эти шикарные кошечки поднимут </a:t>
            </a:r>
          </a:p>
          <a:p>
            <a:r>
              <a:rPr lang="ru-RU" dirty="0" smtClean="0"/>
              <a:t>Вам настроение и повеселят!</a:t>
            </a:r>
          </a:p>
          <a:p>
            <a:r>
              <a:rPr lang="ru-RU" dirty="0" smtClean="0"/>
              <a:t> Кошки желают Вам хорошего дня!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93945" y="188640"/>
            <a:ext cx="785005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Кото-проект по биологии: Разновидности кошек.</a:t>
            </a:r>
          </a:p>
          <a:p>
            <a:pPr algn="ctr"/>
            <a:endParaRPr lang="ru-RU" sz="54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0" y="3071810"/>
            <a:ext cx="4500594" cy="1557342"/>
          </a:xfrm>
          <a:prstGeom prst="roundRect">
            <a:avLst/>
          </a:prstGeom>
          <a:ln>
            <a:solidFill>
              <a:srgbClr val="FF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Выполнила: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Омельченко Таисия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214422"/>
            <a:ext cx="4500594" cy="3487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063880" y="6137920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4">
              <a:avLst/>
            </a:prstTxWarp>
          </a:bodyPr>
          <a:lstStyle/>
          <a:p>
            <a:r>
              <a:rPr lang="ru-RU" dirty="0" smtClean="0"/>
              <a:t>Девон </a:t>
            </a:r>
            <a:r>
              <a:rPr lang="ru-RU" dirty="0" err="1" smtClean="0"/>
              <a:t>рекс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Выведена в Великобритании (Девоншир). Голова анфас представляет собой короткий клин, в профиль - заметен стоп. Щеки закругленные с выделенными подушечками усов. Уши большие, очень низко поставленные, широкие у основания и закругленные на концах, покрыты очень мягкой тонкой шерстью, иногда без нее. Глаза крупные, несколько косо поставленные, овальные. Цвет их должен гармонировать с цветом шерсти. </a:t>
            </a:r>
            <a:endParaRPr lang="ru-RU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85728"/>
            <a:ext cx="5652818" cy="4522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61539">
            <a:off x="465262" y="2965988"/>
            <a:ext cx="2520280" cy="3777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884368" y="5949280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0"/>
            <a:ext cx="1944216" cy="172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prstTxWarp prst="textCurveUp">
              <a:avLst/>
            </a:prstTxWarp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НИБЕЛУНГ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solidFill>
                  <a:srgbClr val="7030A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Нибелунг - это длинношерстная вариация русской голубой кошки, получена в результате закрепления спонтанной мутации длинной шерсти в этой породе. Нибелунг - кошка средней величины, элегантная, но крепкая и мускулистая. Тело слегка растянутое, стройное, ноги длинные, лапки изящные, овальные. Хвост длинный, равномерно сужающийся к округлому кончику. Голова в форме клина средней </a:t>
            </a:r>
            <a:r>
              <a:rPr lang="ru-RU" dirty="0" err="1" smtClean="0">
                <a:solidFill>
                  <a:srgbClr val="7030A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дли¬ны</a:t>
            </a:r>
            <a:r>
              <a:rPr lang="ru-RU" dirty="0" smtClean="0">
                <a:solidFill>
                  <a:srgbClr val="7030A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, с высокими скулами и плоским черепом.</a:t>
            </a:r>
            <a:endParaRPr lang="ru-RU" dirty="0">
              <a:solidFill>
                <a:srgbClr val="7030A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57166"/>
            <a:ext cx="5060119" cy="4186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73235">
            <a:off x="650462" y="2876708"/>
            <a:ext cx="3574511" cy="3339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8063880" y="6137920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prstTxWarp prst="textInflateBottom">
              <a:avLst/>
            </a:prstTxWarp>
          </a:bodyPr>
          <a:lstStyle/>
          <a:p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путерболд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4968592"/>
          </a:xfrm>
        </p:spPr>
        <p:txBody>
          <a:bodyPr/>
          <a:lstStyle/>
          <a:p>
            <a:r>
              <a:rPr lang="ru-RU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Это грациозные кошки восточного типа, которые кажутся абсолютно бесшерстными, хотя таковыми полностью не являются. Кошка имеет крепкий тонкий костяк и удлиненное тело и ноги, с тонкой, эластичной, теплой, "замшевой" кожей. Элегантная кошка средней величины, но лучше - крупная и эффектная, высокая, на тонких сильных высоких и упругих лапах с длинными подвижными пальцами.</a:t>
            </a:r>
            <a:endParaRPr lang="ru-RU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43602">
            <a:off x="2025830" y="609902"/>
            <a:ext cx="3276114" cy="4875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063880" y="5949280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28604"/>
            <a:ext cx="5561928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prstTxWarp prst="textInflate">
              <a:avLst/>
            </a:prstTxWarp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ЯПОНСКИЙ БОБТЕЙЛ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Японский бобтейл, порода короткохвостых кошек. Животное средних размеров, стройное, гармонично сложенное.Шерсть средней длины, очень мягкая и шелковистая, однослойная, без густого подшерстка, не склонна к сваливанию и линьке. Она короче на морде, ушах, лапах и длиннее и гуще на совсем коротком хвосте. Окрас разнообразный: черный с белым (т. н. арлекин), рыжий с белым, черепаховый с белым и др.</a:t>
            </a:r>
            <a:endParaRPr lang="ru-RU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357298"/>
            <a:ext cx="6191250" cy="4429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332656"/>
            <a:ext cx="4978896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Цель: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7715200" cy="10149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Познакомиться с породами кошек.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928934"/>
            <a:ext cx="2132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Задачи</a:t>
            </a:r>
            <a:r>
              <a:rPr lang="ru-RU" dirty="0" smtClean="0">
                <a:latin typeface="Arial Black" pitchFamily="34" charset="0"/>
              </a:rPr>
              <a:t>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3429000"/>
            <a:ext cx="62151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Проанализировать различные источники информации  о существующих  породах кошек.</a:t>
            </a:r>
          </a:p>
          <a:p>
            <a:endParaRPr lang="ru-RU" sz="3200" dirty="0" smtClean="0"/>
          </a:p>
          <a:p>
            <a:r>
              <a:rPr lang="ru-RU" sz="3200" dirty="0" smtClean="0"/>
              <a:t>Представить описание семи пород кошек в виде презентации.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736" y="764704"/>
            <a:ext cx="8291264" cy="358641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>
                <a:solidFill>
                  <a:schemeClr val="bg1"/>
                </a:solidFill>
              </a:rPr>
              <a:t>Порода кошки — разряд классификации домашних кошек. Это относительно новое понятие. </a:t>
            </a:r>
            <a:br>
              <a:rPr lang="ru-RU" sz="2800" i="1" dirty="0" smtClean="0">
                <a:solidFill>
                  <a:schemeClr val="bg1"/>
                </a:solidFill>
              </a:rPr>
            </a:br>
            <a:r>
              <a:rPr lang="ru-RU" sz="2800" i="1" dirty="0" smtClean="0">
                <a:solidFill>
                  <a:schemeClr val="bg1"/>
                </a:solidFill>
              </a:rPr>
              <a:t>Двести лет назад его ещё не существовало.</a:t>
            </a:r>
            <a:br>
              <a:rPr lang="ru-RU" sz="2800" i="1" dirty="0" smtClean="0">
                <a:solidFill>
                  <a:schemeClr val="bg1"/>
                </a:solidFill>
              </a:rPr>
            </a:br>
            <a:r>
              <a:rPr lang="ru-RU" sz="2800" i="1" dirty="0" smtClean="0">
                <a:solidFill>
                  <a:schemeClr val="bg1"/>
                </a:solidFill>
              </a:rPr>
              <a:t> </a:t>
            </a:r>
            <a:br>
              <a:rPr lang="ru-RU" sz="2800" i="1" dirty="0" smtClean="0">
                <a:solidFill>
                  <a:schemeClr val="bg1"/>
                </a:solidFill>
              </a:rPr>
            </a:br>
            <a:r>
              <a:rPr lang="ru-RU" sz="2800" i="1" dirty="0" smtClean="0">
                <a:solidFill>
                  <a:schemeClr val="bg1"/>
                </a:solidFill>
              </a:rPr>
              <a:t>Породистыми считаются кошки, обладающие определёнными чертами или свойствами, присущими одной из зарегистрированных пород.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0" y="620688"/>
            <a:ext cx="827584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0" y="1844824"/>
            <a:ext cx="2087216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0" y="3212976"/>
            <a:ext cx="827584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60336" y="0"/>
            <a:ext cx="8229600" cy="127717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Породы:</a:t>
            </a:r>
            <a:endParaRPr lang="ru-RU" sz="54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hlinkClick r:id="rId2" action="ppaction://hlinksldjump"/>
              </a:rPr>
              <a:t>Сибирская кошка</a:t>
            </a:r>
            <a:endParaRPr lang="ru-RU" sz="3600" dirty="0" smtClean="0"/>
          </a:p>
          <a:p>
            <a:r>
              <a:rPr lang="ru-RU" sz="3600" dirty="0" smtClean="0">
                <a:hlinkClick r:id="rId3" action="ppaction://hlinksldjump"/>
              </a:rPr>
              <a:t>Экзотическая кошка</a:t>
            </a:r>
            <a:endParaRPr lang="ru-RU" sz="3600" dirty="0" smtClean="0"/>
          </a:p>
          <a:p>
            <a:r>
              <a:rPr lang="ru-RU" sz="3600" dirty="0" smtClean="0">
                <a:hlinkClick r:id="rId4" action="ppaction://hlinksldjump"/>
              </a:rPr>
              <a:t>Яванская кошка</a:t>
            </a:r>
            <a:endParaRPr lang="ru-RU" sz="3600" dirty="0" smtClean="0"/>
          </a:p>
          <a:p>
            <a:r>
              <a:rPr lang="ru-RU" sz="3600" dirty="0" smtClean="0">
                <a:hlinkClick r:id="rId5" action="ppaction://hlinksldjump"/>
              </a:rPr>
              <a:t>Девон-рекс</a:t>
            </a:r>
            <a:endParaRPr lang="ru-RU" sz="3600" dirty="0" smtClean="0"/>
          </a:p>
          <a:p>
            <a:r>
              <a:rPr lang="ru-RU" sz="3600" dirty="0" smtClean="0">
                <a:hlinkClick r:id="rId6" action="ppaction://hlinksldjump"/>
              </a:rPr>
              <a:t>Нибелунг</a:t>
            </a:r>
            <a:endParaRPr lang="ru-RU" sz="3600" dirty="0" smtClean="0"/>
          </a:p>
          <a:p>
            <a:r>
              <a:rPr lang="ru-RU" sz="3600" dirty="0" err="1" smtClean="0">
                <a:hlinkClick r:id="rId7" action="ppaction://hlinksldjump"/>
              </a:rPr>
              <a:t>Путерболд</a:t>
            </a:r>
            <a:endParaRPr lang="ru-RU" sz="3600" dirty="0" smtClean="0"/>
          </a:p>
          <a:p>
            <a:r>
              <a:rPr lang="ru-RU" sz="3600" dirty="0" smtClean="0">
                <a:hlinkClick r:id="rId8" action="ppaction://hlinksldjump"/>
              </a:rPr>
              <a:t>Японский бобтейл</a:t>
            </a:r>
            <a:endParaRPr lang="ru-RU" sz="36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  <a:normAutofit/>
          </a:bodyPr>
          <a:lstStyle/>
          <a:p>
            <a:r>
              <a:rPr lang="ru-RU" sz="6000" dirty="0" smtClean="0">
                <a:solidFill>
                  <a:srgbClr val="3333CC"/>
                </a:solidFill>
              </a:rPr>
              <a:t>Сибирская кошка</a:t>
            </a:r>
            <a:endParaRPr lang="ru-RU" sz="6000" dirty="0">
              <a:solidFill>
                <a:srgbClr val="33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71678"/>
            <a:ext cx="8229600" cy="3834234"/>
          </a:xfrm>
        </p:spPr>
        <p:txBody>
          <a:bodyPr>
            <a:normAutofit/>
          </a:bodyPr>
          <a:lstStyle/>
          <a:p>
            <a:r>
              <a:rPr lang="ru-RU" dirty="0" smtClean="0"/>
              <a:t>Порода выведена среднего или большого размера, с отличными физическими способностями, их сила и мощь смягчаются сладким выражением мордочки. Тело оставляет общее впечатление округлённости и сглаженности. Сибиряки взрослеют медленно, достигая зрелости к 5 годам. Вес котов в среднем от 6 до 12 кг, кошек от 4 до 7. </a:t>
            </a:r>
            <a:endParaRPr lang="ru-RU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071546"/>
            <a:ext cx="3497762" cy="4028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812360" y="6137920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prstTxWarp prst="textDeflate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Экзотическая кошка</a:t>
            </a:r>
            <a:endParaRPr lang="ru-RU" sz="4400" cap="all" dirty="0">
              <a:ln w="0"/>
              <a:solidFill>
                <a:schemeClr val="accent1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709160"/>
          </a:xfrm>
        </p:spPr>
        <p:txBody>
          <a:bodyPr>
            <a:noAutofit/>
          </a:bodyPr>
          <a:lstStyle/>
          <a:p>
            <a:pPr algn="ctr"/>
            <a:r>
              <a:rPr lang="ru-RU" sz="2450" dirty="0" smtClean="0"/>
              <a:t>Экзотическая короткошерстная кошка (экзо, экзот) — искусственно выведенная порода короткошёрстных кошек.</a:t>
            </a:r>
          </a:p>
          <a:p>
            <a:pPr algn="ctr">
              <a:buNone/>
            </a:pPr>
            <a:r>
              <a:rPr lang="ru-RU" sz="2450" dirty="0" smtClean="0"/>
              <a:t>Портрет экзота - коренастая крепкая и в то же время компактная кошка с большой круглой головой, огромными круглыми выразительными глазами, выраженными щечками, впередсмотрящими небольшими ушами и коротким курносым носом. Экзотов иногда называют "персидской кошкой для ленивых" Шерсть - это основное отличие экзота от перса. Шерсть у экзота короткая, около двух сантиметров длиной, невероятно густая и плюшевая на ощупь. </a:t>
            </a:r>
            <a:endParaRPr lang="ru-RU" sz="245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357430"/>
            <a:ext cx="4106166" cy="340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87584">
            <a:off x="4616505" y="660849"/>
            <a:ext cx="3972147" cy="2941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7884368" y="5949280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6290" y="2204864"/>
            <a:ext cx="2257710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Яванская кошка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Несмотря на свое название, эта кошка не является уроженкой Явы. Работая над созданием балтийской породы (сиамской полудлинношерстной), американские селекционеры попутно вывели и восточного типа кошку с полудлиной шерстью, названную ими яванской. Общий вид: Среднего размера, но более тяжелая по сравнению с сиамской. Тело стройное, изящное, удлиненной формы, но с хорошо развитой мускулатурой.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166</TotalTime>
  <Words>564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Слайд 1</vt:lpstr>
      <vt:lpstr>Цель:</vt:lpstr>
      <vt:lpstr> Порода кошки — разряд классификации домашних кошек. Это относительно новое понятие.  Двести лет назад его ещё не существовало.   Породистыми считаются кошки, обладающие определёнными чертами или свойствами, присущими одной из зарегистрированных пород.</vt:lpstr>
      <vt:lpstr>Породы:</vt:lpstr>
      <vt:lpstr>Сибирская кошка</vt:lpstr>
      <vt:lpstr>Слайд 6</vt:lpstr>
      <vt:lpstr>Экзотическая кошка</vt:lpstr>
      <vt:lpstr>Слайд 8</vt:lpstr>
      <vt:lpstr>Яванская кошка</vt:lpstr>
      <vt:lpstr>Слайд 10</vt:lpstr>
      <vt:lpstr>Девон рекс</vt:lpstr>
      <vt:lpstr>Слайд 12</vt:lpstr>
      <vt:lpstr>НИБЕЛУНГ</vt:lpstr>
      <vt:lpstr>Слайд 14</vt:lpstr>
      <vt:lpstr>путерболд</vt:lpstr>
      <vt:lpstr>Слайд 16</vt:lpstr>
      <vt:lpstr>ЯПОНСКИЙ БОБТЕЙЛ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Омельченко</dc:creator>
  <cp:lastModifiedBy>school</cp:lastModifiedBy>
  <cp:revision>36</cp:revision>
  <dcterms:created xsi:type="dcterms:W3CDTF">2012-04-06T11:56:37Z</dcterms:created>
  <dcterms:modified xsi:type="dcterms:W3CDTF">2012-11-28T10:44:53Z</dcterms:modified>
</cp:coreProperties>
</file>