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87" r:id="rId3"/>
    <p:sldId id="260" r:id="rId4"/>
    <p:sldId id="288" r:id="rId5"/>
    <p:sldId id="289" r:id="rId6"/>
    <p:sldId id="290" r:id="rId7"/>
    <p:sldId id="265" r:id="rId8"/>
    <p:sldId id="291" r:id="rId9"/>
    <p:sldId id="294" r:id="rId10"/>
    <p:sldId id="295" r:id="rId11"/>
    <p:sldId id="293" r:id="rId12"/>
    <p:sldId id="278" r:id="rId13"/>
    <p:sldId id="268" r:id="rId14"/>
    <p:sldId id="292" r:id="rId15"/>
    <p:sldId id="285" r:id="rId16"/>
    <p:sldId id="29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706" autoAdjust="0"/>
  </p:normalViewPr>
  <p:slideViewPr>
    <p:cSldViewPr>
      <p:cViewPr varScale="1">
        <p:scale>
          <a:sx n="69" d="100"/>
          <a:sy n="69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  <p:sndAc>
      <p:stSnd>
        <p:snd r:embed="rId1" name="voltag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  <p:sndAc>
      <p:stSnd>
        <p:snd r:embed="rId13" name="voltag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335846"/>
            <a:ext cx="72728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endParaRPr lang="ru-RU" sz="5400" i="1" dirty="0" smtClean="0">
              <a:solidFill>
                <a:schemeClr val="accent5"/>
              </a:solidFill>
              <a:latin typeface="Book Antiqua" pitchFamily="18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ru-RU" sz="5400" i="1" dirty="0" smtClean="0">
                <a:solidFill>
                  <a:schemeClr val="accent5"/>
                </a:solidFill>
                <a:latin typeface="Book Antiqua" pitchFamily="18" charset="0"/>
              </a:rPr>
              <a:t>Народный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5400" i="1" dirty="0" smtClean="0">
                <a:solidFill>
                  <a:schemeClr val="accent5"/>
                </a:solidFill>
                <a:latin typeface="Book Antiqua" pitchFamily="18" charset="0"/>
              </a:rPr>
              <a:t>праздничный костюм</a:t>
            </a:r>
          </a:p>
          <a:p>
            <a:pPr algn="r">
              <a:buFont typeface="Wingdings" pitchFamily="2" charset="2"/>
              <a:buNone/>
              <a:defRPr/>
            </a:pPr>
            <a:endParaRPr lang="ru-RU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r">
              <a:buFont typeface="Wingdings" pitchFamily="2" charset="2"/>
              <a:buNone/>
              <a:defRPr/>
            </a:pPr>
            <a:endParaRPr lang="ru-RU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r">
              <a:buFont typeface="Wingdings" pitchFamily="2" charset="2"/>
              <a:buNone/>
              <a:defRPr/>
            </a:pPr>
            <a:endParaRPr lang="ru-RU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r">
              <a:buFont typeface="Wingdings" pitchFamily="2" charset="2"/>
              <a:buNone/>
              <a:defRPr/>
            </a:pPr>
            <a:endParaRPr lang="ru-RU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84168" y="1340768"/>
            <a:ext cx="25740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русском народном костюме сохранились старинные головные уборы и сам обычай для замужней женщины прятать волосы, а для девушки — оставлять их непокрытыми. Этим обусловлена форма женского головного убора в виде закрытой шапочки и девичьего — в виде обруча или повязки. </a:t>
            </a:r>
            <a:endParaRPr lang="ru-RU" sz="2000" dirty="0"/>
          </a:p>
        </p:txBody>
      </p:sp>
      <p:pic>
        <p:nvPicPr>
          <p:cNvPr id="3" name="Picture 2" descr="C:\Users\Лариса\Desktop\народная одежда\karely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5472608" cy="500711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лариса\диск 22.05.2011\рус нац костюм\картинки сканр\CIMG149d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2520279" cy="5013995"/>
          </a:xfrm>
          <a:prstGeom prst="rect">
            <a:avLst/>
          </a:prstGeom>
          <a:noFill/>
        </p:spPr>
      </p:pic>
      <p:pic>
        <p:nvPicPr>
          <p:cNvPr id="3" name="Picture 2" descr="D:\лариса\диск 22.05.2011\рус нац костюм\картинки сканр\CIMG14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268760"/>
            <a:ext cx="2376263" cy="49076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15816" y="1340768"/>
            <a:ext cx="33123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Верхней одеждой служили зипун или кафтан из домотканого сукна, запахивающийся на левую сторону, с застежкой на крючки или пуговицы;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зимой — овчинные нагольные шубы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302433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052736"/>
            <a:ext cx="5616624" cy="72008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Традиционные узоры и орнаменты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16832"/>
            <a:ext cx="3096344" cy="457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916832"/>
            <a:ext cx="2592288" cy="450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408712" cy="100811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Для орнаментации домашних тканей использовались узорное ткачество, вышивка, набойка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3816424" cy="48701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	Изображались узоры из стилизованных растений, цветов, веток.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	Наиболее распространенные элементы орнаментов: треугольники, ромбы, косые кресты, восьмиугольные звезды, розетки, елочки, кустики, прямоугольники с точками, стилизованные фигуры женщины, птицы, коня, оленя.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	Гамма цветов многокрасочна.</a:t>
            </a:r>
          </a:p>
        </p:txBody>
      </p:sp>
      <p:pic>
        <p:nvPicPr>
          <p:cNvPr id="10" name="Picture 3" descr="D:\лариса\диск 22.05.2011\рус нац костюм\картинки сканр\CIMG14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340768"/>
            <a:ext cx="3960440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28600" y="764704"/>
            <a:ext cx="626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Свадебный костюм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 descr="C:\Users\Лариса\Desktop\народная одежда\3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0790">
            <a:off x="5843268" y="973480"/>
            <a:ext cx="2841266" cy="4227249"/>
          </a:xfrm>
          <a:prstGeom prst="rect">
            <a:avLst/>
          </a:prstGeom>
          <a:noFill/>
        </p:spPr>
      </p:pic>
      <p:pic>
        <p:nvPicPr>
          <p:cNvPr id="5" name="Picture 3" descr="C:\Users\Лариса\Desktop\народная одежда\debdda9cd23396062d9ce09a65840a3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66126">
            <a:off x="555545" y="1399439"/>
            <a:ext cx="5627740" cy="451875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78613" y="5949280"/>
            <a:ext cx="65653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самый нарядный и торжественный</a:t>
            </a:r>
            <a:endParaRPr lang="ru-RU" sz="3200" b="1" dirty="0"/>
          </a:p>
        </p:txBody>
      </p:sp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93836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Свадебный наряд шили задолго до торжества, т.к. он требовал много времени и труда. Все элементы костюма тщательно украшались оберегами от злых сил и напастей и символами, утверждающими счастье, долголетие, здоровое потомство.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Picture 3" descr="C:\Users\Лариса\Desktop\народная одежда\2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88840"/>
            <a:ext cx="2779905" cy="3808040"/>
          </a:xfrm>
          <a:prstGeom prst="rect">
            <a:avLst/>
          </a:prstGeom>
          <a:noFill/>
        </p:spPr>
      </p:pic>
      <p:pic>
        <p:nvPicPr>
          <p:cNvPr id="5" name="Picture 2" descr="C:\Users\Лариса\Desktop\народная одежда\134895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79699">
            <a:off x="290059" y="2029416"/>
            <a:ext cx="2608794" cy="4045973"/>
          </a:xfrm>
          <a:prstGeom prst="rect">
            <a:avLst/>
          </a:prstGeom>
          <a:noFill/>
        </p:spPr>
      </p:pic>
      <p:pic>
        <p:nvPicPr>
          <p:cNvPr id="6" name="Picture 2" descr="C:\Users\Лариса\Desktop\народная одежда\4f9e87e670f7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92831">
            <a:off x="6012200" y="2035735"/>
            <a:ext cx="2663263" cy="419322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888976"/>
            <a:ext cx="8568952" cy="3477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2700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Список литературы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270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 Ефимова Л. В.,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Белогорская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Р. М. Русская вышивка и кружево.- М., 1985.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270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Хэрольд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Р. Костюмы народов мира.- М.: ЭКСМО- Пресс, 2002.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270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Работнова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И. П. Русская народная одежда.- М.: Изд-во «Легкая индустрия», 1964.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270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Лебедева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А. Русский народный костюм// Юный художник.- 1983.- №10.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1270000" algn="l"/>
              </a:tabLst>
            </a:pP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5. </a:t>
            </a:r>
            <a:r>
              <a:rPr lang="en-US" sz="2000" dirty="0" smtClean="0">
                <a:latin typeface="Arial" pitchFamily="34" charset="0"/>
                <a:ea typeface="Times New Roman" pitchFamily="18" charset="0"/>
              </a:rPr>
              <a:t>http://festival.1september.ru/articles/511618/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2700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  <p:sndAc>
      <p:stSnd>
        <p:snd r:embed="rId2" name="voltag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68760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У русской национальной одежды — многовековая история.</a:t>
            </a:r>
          </a:p>
          <a:p>
            <a:pPr lvl="0">
              <a:spcBef>
                <a:spcPct val="0"/>
              </a:spcBef>
              <a:defRPr/>
            </a:pP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Общий ее характер, сложившийся в быту многих поколений, соответствовал внешнему облику, образу жизни, географическому положению и характеру труда народа.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755576" y="692696"/>
            <a:ext cx="7931224" cy="10081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4"/>
          <p:cNvSpPr txBox="1">
            <a:spLocks/>
          </p:cNvSpPr>
          <p:nvPr/>
        </p:nvSpPr>
        <p:spPr>
          <a:xfrm>
            <a:off x="467544" y="1124744"/>
            <a:ext cx="4536504" cy="504056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40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30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Костюм крестьянина Киевской Руси состоял из портов и рубахи.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lang="ru-RU" sz="2800" dirty="0" smtClean="0"/>
              <a:t> 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Рубаху выкраивали из отдельных деталей, которые сшивали. Швы украшали декоративным красным кантом. Рубахи носили с узким поясом или цветим шнуром.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Порты шились суженные снизу до щиколотки. Завязывались на талии шнурком – гашником. Поверх носили верхние шелковые или суконные штаны. </a:t>
            </a:r>
            <a:endParaRPr kumimoji="0" lang="ru-RU" sz="26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лариса\диск 22.05.2011\рус нац костюм\картинки сканр\CIMG149x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836712"/>
            <a:ext cx="3456384" cy="576064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Северорусский сарафанный комплекс составляли: рубаха, сарафан, пояс, душегрея, кокошник, украшения, обувь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 descr="D:\лариса\диск 22.05.2011\рус нац костюм\картинки сканр\CIMG14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628800"/>
            <a:ext cx="5400600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836713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южнорусский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поневный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комплекс входили: богато вышитая рубаха, клетчатая понева, пояс, передник, "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навершник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" — наплечная одежда типа укороченной рубахи, другие детали и украшения, головной убор "сорока", обувь.</a:t>
            </a:r>
          </a:p>
        </p:txBody>
      </p:sp>
      <p:pic>
        <p:nvPicPr>
          <p:cNvPr id="4" name="Picture 2" descr="D:\лариса\диск 22.05.2011\рус нац костюм\картинки сканр\CIMG1496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772816"/>
            <a:ext cx="5904656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лариса\диск 22.05.2011\рус нац костюм\картинки сканр\xxc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664619">
            <a:off x="2769200" y="1192001"/>
            <a:ext cx="5684577" cy="50216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1124744"/>
            <a:ext cx="2880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праздничный наряд входили душегрей –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епанечки</a:t>
            </a: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или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коротены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коротенькие кофточки на лямочках, 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похожие на сарафанчик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013576" cy="6366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Рубаха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основа женского</a:t>
            </a:r>
            <a:b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народного костюма</a:t>
            </a:r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</a:rPr>
              <a:t>..</a:t>
            </a:r>
            <a:endParaRPr lang="ru-RU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 descr="D:\лариса\диск 22.05.2011\рус нац костюм\картинки сканр\CIMG14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764704"/>
            <a:ext cx="3024336" cy="590465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827584" y="2275891"/>
            <a:ext cx="4176464" cy="45821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Шилась из белого льняного или конопляного полотна. Украшалась вышивкой, которая оберегала женщину от дурного глаза. </a:t>
            </a:r>
          </a:p>
          <a:p>
            <a:pPr>
              <a:buNone/>
            </a:pPr>
            <a:r>
              <a:rPr lang="ru-RU" sz="2000" dirty="0" smtClean="0"/>
              <a:t>	Сарафан одевался поверх рубахи, украшался спереди узорной полосой, тесьмой, серебряным кружевом, узорными пуговицами.</a:t>
            </a:r>
            <a:endParaRPr lang="ru-RU" sz="2000" dirty="0"/>
          </a:p>
        </p:txBody>
      </p:sp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лариса\диск 22.05.2011\рус нац костюм\картинки сканр\CIMG1493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764704"/>
            <a:ext cx="3240360" cy="587809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980728"/>
            <a:ext cx="23042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Отличительная черта русского национального костюма — большое разнообразие головных уборов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2" descr="C:\Users\Лариса\Desktop\народная одежда\1c1fda7a25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80929">
            <a:off x="351382" y="4077243"/>
            <a:ext cx="2102024" cy="2444229"/>
          </a:xfrm>
          <a:prstGeom prst="rect">
            <a:avLst/>
          </a:prstGeom>
          <a:noFill/>
        </p:spPr>
      </p:pic>
      <p:pic>
        <p:nvPicPr>
          <p:cNvPr id="6" name="Picture 3" descr="C:\Users\Лариса\Desktop\народная одежда\2640d572bf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50272">
            <a:off x="6427217" y="2992646"/>
            <a:ext cx="2325903" cy="283930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ариса\Desktop\народная одежда\a37366d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2959202" cy="4433888"/>
          </a:xfrm>
          <a:prstGeom prst="rect">
            <a:avLst/>
          </a:prstGeom>
          <a:noFill/>
        </p:spPr>
      </p:pic>
      <p:pic>
        <p:nvPicPr>
          <p:cNvPr id="3" name="Picture 4" descr="C:\Users\Лариса\Desktop\народная одежда\7 ayytzruf_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276872"/>
            <a:ext cx="3141726" cy="4433888"/>
          </a:xfrm>
          <a:prstGeom prst="rect">
            <a:avLst/>
          </a:prstGeom>
          <a:noFill/>
        </p:spPr>
      </p:pic>
      <p:pic>
        <p:nvPicPr>
          <p:cNvPr id="4" name="Picture 2" descr="C:\Users\Лариса\Desktop\народная одежда\f284e29fda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852936"/>
            <a:ext cx="2160240" cy="227701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334</TotalTime>
  <Words>307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Рубаха - основа женского  народного костюма..</vt:lpstr>
      <vt:lpstr>Слайд 8</vt:lpstr>
      <vt:lpstr>Слайд 9</vt:lpstr>
      <vt:lpstr>Слайд 10</vt:lpstr>
      <vt:lpstr>Слайд 11</vt:lpstr>
      <vt:lpstr>Традиционные узоры и орнаменты</vt:lpstr>
      <vt:lpstr>Для орнаментации домашних тканей использовались узорное ткачество, вышивка, набойка  </vt:lpstr>
      <vt:lpstr>Слайд 14</vt:lpstr>
      <vt:lpstr>Свадебный наряд шили задолго до торжества, т.к. он требовал много времени и труда. Все элементы костюма тщательно украшались оберегами от злых сил и напастей и символами, утверждающими счастье, долголетие, здоровое потомство.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Наталья</cp:lastModifiedBy>
  <cp:revision>60</cp:revision>
  <dcterms:modified xsi:type="dcterms:W3CDTF">2012-11-24T18:13:24Z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856206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