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548680"/>
            <a:ext cx="6172200" cy="1894362"/>
          </a:xfrm>
        </p:spPr>
        <p:txBody>
          <a:bodyPr>
            <a:normAutofit/>
          </a:bodyPr>
          <a:lstStyle/>
          <a:p>
            <a:r>
              <a:rPr lang="ru-RU" sz="4400" dirty="0" err="1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Гендерное</a:t>
            </a:r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 воспитание в дошкольном возрасте</a:t>
            </a:r>
            <a:endParaRPr lang="ru-RU" sz="4400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3140968"/>
            <a:ext cx="4462264" cy="1440160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002060"/>
                </a:solidFill>
                <a:latin typeface="Monotype Corsiva" pitchFamily="66" charset="0"/>
              </a:rPr>
              <a:t>Проект </a:t>
            </a:r>
            <a:endParaRPr lang="ru-RU" sz="7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496944" cy="760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/>
              <a:t>Тип. </a:t>
            </a:r>
            <a:r>
              <a:rPr lang="ru-RU" sz="2000" dirty="0" smtClean="0"/>
              <a:t> Практико-ориентированный, </a:t>
            </a:r>
            <a:r>
              <a:rPr lang="ru-RU" sz="2000" dirty="0" smtClean="0"/>
              <a:t>долгосрочный (на 4 года).</a:t>
            </a:r>
            <a:endParaRPr lang="ru-RU" sz="2000" dirty="0" smtClean="0"/>
          </a:p>
          <a:p>
            <a:pPr>
              <a:lnSpc>
                <a:spcPct val="150000"/>
              </a:lnSpc>
            </a:pPr>
            <a:r>
              <a:rPr lang="ru-RU" sz="2000" b="1" dirty="0" smtClean="0"/>
              <a:t>Цель. </a:t>
            </a:r>
            <a:r>
              <a:rPr lang="ru-RU" sz="2000" dirty="0" smtClean="0"/>
              <a:t>Развитие представлений детей о собственном образе девочки (мальчика).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/>
              <a:t>Задачи: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/>
              <a:t>    Обучающие.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/>
              <a:t>  Учить находить отличия во внешнем облике мальчиков и девочек.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/>
              <a:t>  Учить определять особенности игровых интересов мальчиков и девочек.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      </a:t>
            </a:r>
            <a:r>
              <a:rPr lang="ru-RU" sz="2000" b="1" dirty="0" smtClean="0"/>
              <a:t>Развивающие.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/>
              <a:t>  Развивать кругозор детей на примерах о предметах, которыми пользуются взрослые мужчины и женщины.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      </a:t>
            </a:r>
            <a:r>
              <a:rPr lang="ru-RU" sz="2000" b="1" dirty="0" smtClean="0"/>
              <a:t>Воспитательные.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/>
              <a:t>  Воспитывать аккуратность, опрятность во внешнем виде.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  <a:latin typeface="Monotype Corsiva" pitchFamily="66" charset="0"/>
              </a:rPr>
              <a:t>Игра «Одень правильно»</a:t>
            </a:r>
            <a:endParaRPr lang="ru-RU" sz="4800" dirty="0">
              <a:solidFill>
                <a:srgbClr val="00B0F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H:\открытые занятия\DSCF441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4104456" cy="47525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7" name="Picture 3" descr="H:\открытые занятия\DSCF441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700808"/>
            <a:ext cx="4133807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открытые занятия\DSCF4427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908720"/>
            <a:ext cx="3657600" cy="35004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1" name="Picture 3" descr="H:\открытые занятия\DSCF4428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068960"/>
            <a:ext cx="2987824" cy="35220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3" name="Picture 5" descr="H:\открытые занятия\DSCF44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068960"/>
            <a:ext cx="3131840" cy="35186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971600" y="1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  <a:t>Игра «Найди свой домик»</a:t>
            </a:r>
            <a:endParaRPr lang="ru-RU" sz="4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075240" cy="93610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B050"/>
                </a:solidFill>
                <a:latin typeface="Monotype Corsiva" pitchFamily="66" charset="0"/>
              </a:rPr>
              <a:t>Наши </a:t>
            </a:r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мальчики </a:t>
            </a:r>
            <a:r>
              <a:rPr lang="ru-RU" sz="3600" dirty="0" smtClean="0">
                <a:solidFill>
                  <a:srgbClr val="00B050"/>
                </a:solidFill>
                <a:latin typeface="Monotype Corsiva" pitchFamily="66" charset="0"/>
              </a:rPr>
              <a:t>ухаживают за </a:t>
            </a:r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девочками</a:t>
            </a: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074" name="Picture 2" descr="C:\Users\олеся\Desktop\Мои Фотографии\работа\DCIM\102_FUJI\DSCF284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916" y="1600200"/>
            <a:ext cx="6798436" cy="48736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1268760"/>
            <a:ext cx="4752528" cy="3690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FF0000"/>
                </a:solidFill>
              </a:rPr>
              <a:t>Проект подготовила: воспитатель </a:t>
            </a:r>
          </a:p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FF0000"/>
                </a:solidFill>
              </a:rPr>
              <a:t>I</a:t>
            </a:r>
            <a:r>
              <a:rPr lang="ru-RU" sz="3200" b="1" dirty="0" smtClean="0">
                <a:solidFill>
                  <a:srgbClr val="FF0000"/>
                </a:solidFill>
              </a:rPr>
              <a:t> категории 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FF0000"/>
                </a:solidFill>
              </a:rPr>
              <a:t>Матвеева Олеся Александровна.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323</TotalTime>
  <Words>111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Гендерное воспитание в дошкольном возрасте</vt:lpstr>
      <vt:lpstr>Слайд 2</vt:lpstr>
      <vt:lpstr>Игра «Одень правильно»</vt:lpstr>
      <vt:lpstr>Слайд 4</vt:lpstr>
      <vt:lpstr>Наши мальчики ухаживают за девочками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олеся</dc:creator>
  <cp:lastModifiedBy>олеся</cp:lastModifiedBy>
  <cp:revision>37</cp:revision>
  <dcterms:created xsi:type="dcterms:W3CDTF">2012-11-16T14:25:18Z</dcterms:created>
  <dcterms:modified xsi:type="dcterms:W3CDTF">2012-11-20T17:15:05Z</dcterms:modified>
</cp:coreProperties>
</file>