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Мама – самый дорогой человек для меня. Моя мамочка самая красивая, добрая, трудолюбивая. У нее светлые, длинные волосы, серо – зеленые глаза, нежный, ласковый голос. У моей мамы очень красивая улыбка, и я люблю, когда мама веселая. Мама вкусно готовит разные блюда, мы с ней вместе печем слойки. Моя мама – хорошая хозяйка, она заботится о нас с папой, а мы ей помогаем. Мама очень любит животных. Она уговорила папу завести кошечку. Теперь наша </a:t>
            </a:r>
            <a:r>
              <a:rPr lang="ru-RU" sz="1400" dirty="0" err="1" smtClean="0"/>
              <a:t>бонечка</a:t>
            </a:r>
            <a:r>
              <a:rPr lang="ru-RU" sz="1400" dirty="0" smtClean="0"/>
              <a:t> – любимица семьи. Мама покупает ей корм, игрушки . А </a:t>
            </a:r>
            <a:r>
              <a:rPr lang="ru-RU" sz="1400" dirty="0" err="1" smtClean="0"/>
              <a:t>бонечка</a:t>
            </a:r>
            <a:r>
              <a:rPr lang="ru-RU" sz="1400" dirty="0" smtClean="0"/>
              <a:t> всегда рядом с ней. Я люблю свою мамочку, стараюсь ей помогать, не огорчать, а чаще радовать.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060848"/>
            <a:ext cx="8496944" cy="4608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7" descr="DSC061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2204864"/>
            <a:ext cx="6278033" cy="4464496"/>
          </a:xfrm>
        </p:spPr>
      </p:pic>
      <p:pic>
        <p:nvPicPr>
          <p:cNvPr id="5" name="Содержимое 7" descr="DSC0614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988840"/>
            <a:ext cx="7128791" cy="48691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4978896" cy="6552728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Маме посвящается…</a:t>
            </a:r>
            <a:endParaRPr lang="ru-RU" dirty="0" smtClean="0"/>
          </a:p>
          <a:p>
            <a:r>
              <a:rPr lang="ru-RU" dirty="0" smtClean="0"/>
              <a:t>Каждый миг и каждый час</a:t>
            </a:r>
          </a:p>
          <a:p>
            <a:r>
              <a:rPr lang="ru-RU" dirty="0" smtClean="0"/>
              <a:t>Мама думает о нас . </a:t>
            </a:r>
          </a:p>
          <a:p>
            <a:r>
              <a:rPr lang="ru-RU" dirty="0" smtClean="0"/>
              <a:t>Непоседах, озорных, </a:t>
            </a:r>
          </a:p>
          <a:p>
            <a:r>
              <a:rPr lang="ru-RU" dirty="0" smtClean="0"/>
              <a:t>Милых, добрых и родных.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«Как он в школе, мой сынок?</a:t>
            </a:r>
          </a:p>
          <a:p>
            <a:r>
              <a:rPr lang="ru-RU" dirty="0" smtClean="0"/>
              <a:t>Здоров он или занемог?</a:t>
            </a:r>
          </a:p>
          <a:p>
            <a:r>
              <a:rPr lang="ru-RU" dirty="0" smtClean="0"/>
              <a:t>Вечер весь на горке был, </a:t>
            </a:r>
          </a:p>
          <a:p>
            <a:r>
              <a:rPr lang="ru-RU" dirty="0" smtClean="0"/>
              <a:t>Руки, ноги застудил.»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Не волнуйся, мама, так</a:t>
            </a:r>
          </a:p>
          <a:p>
            <a:r>
              <a:rPr lang="ru-RU" dirty="0" smtClean="0"/>
              <a:t>Все это – просто пустяк.</a:t>
            </a:r>
          </a:p>
          <a:p>
            <a:r>
              <a:rPr lang="ru-RU" dirty="0" smtClean="0"/>
              <a:t>Ведь со спортом я дружу</a:t>
            </a:r>
          </a:p>
          <a:p>
            <a:r>
              <a:rPr lang="ru-RU" dirty="0" smtClean="0"/>
              <a:t>В две </a:t>
            </a:r>
            <a:r>
              <a:rPr lang="ru-RU" dirty="0" err="1" smtClean="0"/>
              <a:t>спортсекции</a:t>
            </a:r>
            <a:r>
              <a:rPr lang="ru-RU" dirty="0" smtClean="0"/>
              <a:t> хожу.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Мама, не переживай.</a:t>
            </a:r>
          </a:p>
          <a:p>
            <a:r>
              <a:rPr lang="ru-RU" dirty="0" smtClean="0"/>
              <a:t>Ты родная точно знай.</a:t>
            </a:r>
          </a:p>
          <a:p>
            <a:r>
              <a:rPr lang="ru-RU" dirty="0" smtClean="0"/>
              <a:t>Что Егорка, твой сынок, </a:t>
            </a:r>
          </a:p>
          <a:p>
            <a:r>
              <a:rPr lang="ru-RU" dirty="0" smtClean="0"/>
              <a:t>Все всегда исполнит в срок.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Свои игрушки он уберет, </a:t>
            </a:r>
          </a:p>
          <a:p>
            <a:r>
              <a:rPr lang="ru-RU" dirty="0" smtClean="0"/>
              <a:t>Везде порядок он наведет.</a:t>
            </a:r>
          </a:p>
          <a:p>
            <a:r>
              <a:rPr lang="ru-RU" dirty="0" smtClean="0"/>
              <a:t>Пропылесосит, пыль протрет, </a:t>
            </a:r>
          </a:p>
          <a:p>
            <a:r>
              <a:rPr lang="ru-RU" dirty="0" smtClean="0"/>
              <a:t>А мамочка пусть пока отдохнет.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И с папой они приготовят обед.</a:t>
            </a:r>
          </a:p>
          <a:p>
            <a:r>
              <a:rPr lang="ru-RU" dirty="0" smtClean="0"/>
              <a:t>Подарят маме красивый букет.</a:t>
            </a:r>
          </a:p>
          <a:p>
            <a:r>
              <a:rPr lang="ru-RU" dirty="0" smtClean="0"/>
              <a:t>Признаются мамочке в вечной любви, </a:t>
            </a:r>
          </a:p>
          <a:p>
            <a:r>
              <a:rPr lang="ru-RU" dirty="0" smtClean="0"/>
              <a:t>Живи, наша мамочка, долго живи!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Тебе, родная, в этот день осенний</a:t>
            </a:r>
          </a:p>
          <a:p>
            <a:r>
              <a:rPr lang="ru-RU" sz="1800" dirty="0" smtClean="0"/>
              <a:t>Самые теплые мои поздравления!</a:t>
            </a:r>
          </a:p>
          <a:p>
            <a:r>
              <a:rPr lang="ru-RU" sz="1800" dirty="0" smtClean="0"/>
              <a:t> </a:t>
            </a:r>
            <a:endParaRPr lang="ru-RU" sz="1800" dirty="0" smtClean="0"/>
          </a:p>
          <a:p>
            <a:r>
              <a:rPr lang="ru-RU" sz="1800" dirty="0" smtClean="0"/>
              <a:t>Мама, мамочка, родная!</a:t>
            </a:r>
          </a:p>
          <a:p>
            <a:r>
              <a:rPr lang="ru-RU" sz="1800" dirty="0" smtClean="0"/>
              <a:t>С праздником тебя я поздравляю!</a:t>
            </a:r>
          </a:p>
          <a:p>
            <a:r>
              <a:rPr lang="ru-RU" sz="1800" dirty="0" smtClean="0"/>
              <a:t>Желаю счастья огромного море</a:t>
            </a:r>
          </a:p>
          <a:p>
            <a:r>
              <a:rPr lang="ru-RU" sz="1800" dirty="0" smtClean="0"/>
              <a:t>И будь всегда рядом со мною.</a:t>
            </a:r>
          </a:p>
          <a:p>
            <a:endParaRPr lang="ru-RU" sz="1800" dirty="0" smtClean="0"/>
          </a:p>
          <a:p>
            <a:r>
              <a:rPr lang="ru-RU" sz="1800" dirty="0" smtClean="0"/>
              <a:t>Мамочка – ты прекрасная.</a:t>
            </a:r>
          </a:p>
          <a:p>
            <a:r>
              <a:rPr lang="ru-RU" sz="1800" dirty="0" smtClean="0"/>
              <a:t>Греешь нас, как солнышко ясное,</a:t>
            </a:r>
          </a:p>
          <a:p>
            <a:r>
              <a:rPr lang="ru-RU" sz="1800" dirty="0" smtClean="0"/>
              <a:t>Живи, любимая, много лет,</a:t>
            </a:r>
          </a:p>
          <a:p>
            <a:r>
              <a:rPr lang="ru-RU" sz="1800" dirty="0" smtClean="0"/>
              <a:t>Не зная горя, несчастий и бед!</a:t>
            </a:r>
          </a:p>
          <a:p>
            <a:endParaRPr lang="ru-RU" sz="1800" dirty="0" smtClean="0"/>
          </a:p>
          <a:p>
            <a:r>
              <a:rPr lang="ru-RU" sz="1800" dirty="0" err="1" smtClean="0"/>
              <a:t>Мамулечка</a:t>
            </a:r>
            <a:r>
              <a:rPr lang="ru-RU" sz="1800" dirty="0" smtClean="0"/>
              <a:t>, веселая, чудесная</a:t>
            </a:r>
          </a:p>
          <a:p>
            <a:r>
              <a:rPr lang="ru-RU" sz="1800" dirty="0" smtClean="0"/>
              <a:t>Немного озорная и прелестная.</a:t>
            </a:r>
          </a:p>
          <a:p>
            <a:r>
              <a:rPr lang="ru-RU" sz="1800" dirty="0" smtClean="0"/>
              <a:t>Желаю тебе быть всегда счастливой</a:t>
            </a:r>
          </a:p>
          <a:p>
            <a:r>
              <a:rPr lang="ru-RU" sz="1800" dirty="0" smtClean="0"/>
              <a:t>Ласковой, доброй, загадочной, милой!</a:t>
            </a:r>
          </a:p>
          <a:p>
            <a:endParaRPr lang="ru-RU" sz="1800" dirty="0" smtClean="0"/>
          </a:p>
          <a:p>
            <a:r>
              <a:rPr lang="ru-RU" sz="1800" dirty="0" smtClean="0"/>
              <a:t>Я долго думал, размышлял</a:t>
            </a:r>
          </a:p>
          <a:p>
            <a:r>
              <a:rPr lang="ru-RU" sz="1800" dirty="0" smtClean="0"/>
              <a:t>Над сюрпризом маме.</a:t>
            </a:r>
          </a:p>
          <a:p>
            <a:r>
              <a:rPr lang="ru-RU" sz="1800" dirty="0" smtClean="0"/>
              <a:t>И вот день праздничный настал  </a:t>
            </a:r>
          </a:p>
          <a:p>
            <a:r>
              <a:rPr lang="ru-RU" sz="1800" dirty="0" smtClean="0"/>
              <a:t>Дарю я ей тюльпаны.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1MSDCF\DSC061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0350"/>
            <a:ext cx="5184575" cy="6409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257</Words>
  <Application>Microsoft Office PowerPoint</Application>
  <PresentationFormat>Экран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Мама – самый дорогой человек для меня. Моя мамочка самая красивая, добрая, трудолюбивая. У нее светлые, длинные волосы, серо – зеленые глаза, нежный, ласковый голос. У моей мамы очень красивая улыбка, и я люблю, когда мама веселая. Мама вкусно готовит разные блюда, мы с ней вместе печем слойки. Моя мама – хорошая хозяйка, она заботится о нас с папой, а мы ей помогаем. Мама очень любит животных. Она уговорила папу завести кошечку. Теперь наша бонечка – любимица семьи. Мама покупает ей корм, игрушки . А бонечка всегда рядом с ней. Я люблю свою мамочку, стараюсь ей помогать, не огорчать, а чаще радовать.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Maks</cp:lastModifiedBy>
  <cp:revision>16</cp:revision>
  <dcterms:modified xsi:type="dcterms:W3CDTF">2011-11-29T16:57:08Z</dcterms:modified>
</cp:coreProperties>
</file>