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2AE203-4F50-4EC8-A01C-665E353B89A6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84C316-8F3E-436A-831E-B3804E96397A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Клюв как у утки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20CCE61-84D5-4EF4-91B2-CAFA2D635488}" type="parTrans" cxnId="{EF765F04-AA94-4846-9C33-5A4A06BFB968}">
      <dgm:prSet/>
      <dgm:spPr/>
      <dgm:t>
        <a:bodyPr/>
        <a:lstStyle/>
        <a:p>
          <a:endParaRPr lang="ru-RU"/>
        </a:p>
      </dgm:t>
    </dgm:pt>
    <dgm:pt modelId="{5B40A6E2-0054-46FD-92AA-463447FB81AC}" type="sibTrans" cxnId="{EF765F04-AA94-4846-9C33-5A4A06BFB968}">
      <dgm:prSet/>
      <dgm:spPr/>
      <dgm:t>
        <a:bodyPr/>
        <a:lstStyle/>
        <a:p>
          <a:endParaRPr lang="ru-RU"/>
        </a:p>
      </dgm:t>
    </dgm:pt>
    <dgm:pt modelId="{6923D680-68ED-4C8C-B1C3-11D1A7F2F897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Хвост как у бобра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46B8388-2000-4213-8C4C-7B677B3E6F68}" type="parTrans" cxnId="{0D616EDF-9488-484D-A3DC-7805101E9628}">
      <dgm:prSet/>
      <dgm:spPr/>
      <dgm:t>
        <a:bodyPr/>
        <a:lstStyle/>
        <a:p>
          <a:endParaRPr lang="ru-RU"/>
        </a:p>
      </dgm:t>
    </dgm:pt>
    <dgm:pt modelId="{324F0605-5E54-4BA2-9E0F-3FD4FC40BF50}" type="sibTrans" cxnId="{0D616EDF-9488-484D-A3DC-7805101E9628}">
      <dgm:prSet/>
      <dgm:spPr/>
      <dgm:t>
        <a:bodyPr/>
        <a:lstStyle/>
        <a:p>
          <a:endParaRPr lang="ru-RU"/>
        </a:p>
      </dgm:t>
    </dgm:pt>
    <dgm:pt modelId="{4DF5933F-CE6E-41CD-8283-076E16F48A5B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Мех как у медведя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7ACCDA5-0440-4C4C-A94B-D1A0C663BE7B}" type="parTrans" cxnId="{85E7124C-DD7B-4911-9156-726179F8B888}">
      <dgm:prSet/>
      <dgm:spPr/>
      <dgm:t>
        <a:bodyPr/>
        <a:lstStyle/>
        <a:p>
          <a:endParaRPr lang="ru-RU"/>
        </a:p>
      </dgm:t>
    </dgm:pt>
    <dgm:pt modelId="{865CA877-9EB9-4C31-BB1F-C90260C34062}" type="sibTrans" cxnId="{85E7124C-DD7B-4911-9156-726179F8B888}">
      <dgm:prSet/>
      <dgm:spPr/>
      <dgm:t>
        <a:bodyPr/>
        <a:lstStyle/>
        <a:p>
          <a:endParaRPr lang="ru-RU"/>
        </a:p>
      </dgm:t>
    </dgm:pt>
    <dgm:pt modelId="{4689273B-351A-4DF4-BBBA-B6BB6BD1B920}" type="pres">
      <dgm:prSet presAssocID="{9B2AE203-4F50-4EC8-A01C-665E353B89A6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9C406C-08EC-472B-AA4B-CE555A197952}" type="pres">
      <dgm:prSet presAssocID="{CA84C316-8F3E-436A-831E-B3804E96397A}" presName="compNode" presStyleCnt="0"/>
      <dgm:spPr/>
    </dgm:pt>
    <dgm:pt modelId="{573266A2-EEB2-42D5-9E85-37C54DFC0B5A}" type="pres">
      <dgm:prSet presAssocID="{CA84C316-8F3E-436A-831E-B3804E96397A}" presName="childRect" presStyleLbl="bgAcc1" presStyleIdx="0" presStyleCnt="3" custScaleX="101067" custScaleY="11909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D6BF73C-A002-41DA-8DC9-8534822C7F6C}" type="pres">
      <dgm:prSet presAssocID="{CA84C316-8F3E-436A-831E-B3804E96397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228BB-8DF9-4050-BA82-0EBCE8044440}" type="pres">
      <dgm:prSet presAssocID="{CA84C316-8F3E-436A-831E-B3804E96397A}" presName="parentRect" presStyleLbl="alignNode1" presStyleIdx="0" presStyleCnt="3" custScaleY="80519"/>
      <dgm:spPr/>
      <dgm:t>
        <a:bodyPr/>
        <a:lstStyle/>
        <a:p>
          <a:endParaRPr lang="ru-RU"/>
        </a:p>
      </dgm:t>
    </dgm:pt>
    <dgm:pt modelId="{BDE87780-F1D4-43F1-9760-B84B66E1C138}" type="pres">
      <dgm:prSet presAssocID="{CA84C316-8F3E-436A-831E-B3804E96397A}" presName="adorn" presStyleLbl="fgAccFollowNode1" presStyleIdx="0" presStyleCnt="3"/>
      <dgm:spPr/>
    </dgm:pt>
    <dgm:pt modelId="{7EF7FD55-A259-4175-A41D-BE554CCB5F6E}" type="pres">
      <dgm:prSet presAssocID="{5B40A6E2-0054-46FD-92AA-463447FB81A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85CD01A-8B6C-4437-A1A4-C7961661B5E0}" type="pres">
      <dgm:prSet presAssocID="{6923D680-68ED-4C8C-B1C3-11D1A7F2F897}" presName="compNode" presStyleCnt="0"/>
      <dgm:spPr/>
    </dgm:pt>
    <dgm:pt modelId="{E16FC539-55EA-471A-B6E8-41D92DAD8910}" type="pres">
      <dgm:prSet presAssocID="{6923D680-68ED-4C8C-B1C3-11D1A7F2F897}" presName="childRect" presStyleLbl="bgAcc1" presStyleIdx="1" presStyleCnt="3" custScaleY="7590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437F80C-4466-4B86-8A10-83AAD4148F4A}" type="pres">
      <dgm:prSet presAssocID="{6923D680-68ED-4C8C-B1C3-11D1A7F2F89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73B2E-1BBC-4586-ABC1-8FE72E35765E}" type="pres">
      <dgm:prSet presAssocID="{6923D680-68ED-4C8C-B1C3-11D1A7F2F897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8565CFA3-BF5E-4489-AEEF-EEA80256169B}" type="pres">
      <dgm:prSet presAssocID="{6923D680-68ED-4C8C-B1C3-11D1A7F2F897}" presName="adorn" presStyleLbl="fgAccFollowNode1" presStyleIdx="1" presStyleCnt="3"/>
      <dgm:spPr/>
    </dgm:pt>
    <dgm:pt modelId="{A8D07817-3877-4D3C-8552-6EEAB757073B}" type="pres">
      <dgm:prSet presAssocID="{324F0605-5E54-4BA2-9E0F-3FD4FC40BF5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9DA46F2-8C19-4F42-A681-9CB4B20F4B06}" type="pres">
      <dgm:prSet presAssocID="{4DF5933F-CE6E-41CD-8283-076E16F48A5B}" presName="compNode" presStyleCnt="0"/>
      <dgm:spPr/>
    </dgm:pt>
    <dgm:pt modelId="{A404D900-5450-4E3B-857F-50E5274B57DC}" type="pres">
      <dgm:prSet presAssocID="{4DF5933F-CE6E-41CD-8283-076E16F48A5B}" presName="childRect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BB3921A-6A62-47D5-B576-001BAF98F8FD}" type="pres">
      <dgm:prSet presAssocID="{4DF5933F-CE6E-41CD-8283-076E16F48A5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5FEF3-BF14-4B2D-98C3-E4490B67A043}" type="pres">
      <dgm:prSet presAssocID="{4DF5933F-CE6E-41CD-8283-076E16F48A5B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C9F04C27-7CC8-4C6B-A742-AEF59423F148}" type="pres">
      <dgm:prSet presAssocID="{4DF5933F-CE6E-41CD-8283-076E16F48A5B}" presName="adorn" presStyleLbl="fgAccFollowNode1" presStyleIdx="2" presStyleCnt="3"/>
      <dgm:spPr/>
    </dgm:pt>
  </dgm:ptLst>
  <dgm:cxnLst>
    <dgm:cxn modelId="{DC488CDF-F5DB-4726-95DB-AF92BD63B862}" type="presOf" srcId="{CA84C316-8F3E-436A-831E-B3804E96397A}" destId="{D02228BB-8DF9-4050-BA82-0EBCE8044440}" srcOrd="1" destOrd="0" presId="urn:microsoft.com/office/officeart/2005/8/layout/bList2"/>
    <dgm:cxn modelId="{820E416B-A1B5-4EBF-9B96-1DFED85D8512}" type="presOf" srcId="{6923D680-68ED-4C8C-B1C3-11D1A7F2F897}" destId="{36E73B2E-1BBC-4586-ABC1-8FE72E35765E}" srcOrd="1" destOrd="0" presId="urn:microsoft.com/office/officeart/2005/8/layout/bList2"/>
    <dgm:cxn modelId="{EF765F04-AA94-4846-9C33-5A4A06BFB968}" srcId="{9B2AE203-4F50-4EC8-A01C-665E353B89A6}" destId="{CA84C316-8F3E-436A-831E-B3804E96397A}" srcOrd="0" destOrd="0" parTransId="{920CCE61-84D5-4EF4-91B2-CAFA2D635488}" sibTransId="{5B40A6E2-0054-46FD-92AA-463447FB81AC}"/>
    <dgm:cxn modelId="{719DB0E5-49D3-4DF4-A777-C8783289C455}" type="presOf" srcId="{9B2AE203-4F50-4EC8-A01C-665E353B89A6}" destId="{4689273B-351A-4DF4-BBBA-B6BB6BD1B920}" srcOrd="0" destOrd="0" presId="urn:microsoft.com/office/officeart/2005/8/layout/bList2"/>
    <dgm:cxn modelId="{325E2C53-5CC7-402F-A09E-6F5631527917}" type="presOf" srcId="{324F0605-5E54-4BA2-9E0F-3FD4FC40BF50}" destId="{A8D07817-3877-4D3C-8552-6EEAB757073B}" srcOrd="0" destOrd="0" presId="urn:microsoft.com/office/officeart/2005/8/layout/bList2"/>
    <dgm:cxn modelId="{85E7124C-DD7B-4911-9156-726179F8B888}" srcId="{9B2AE203-4F50-4EC8-A01C-665E353B89A6}" destId="{4DF5933F-CE6E-41CD-8283-076E16F48A5B}" srcOrd="2" destOrd="0" parTransId="{F7ACCDA5-0440-4C4C-A94B-D1A0C663BE7B}" sibTransId="{865CA877-9EB9-4C31-BB1F-C90260C34062}"/>
    <dgm:cxn modelId="{2D1C9B4E-2359-44E5-BCD0-6314511B36CA}" type="presOf" srcId="{CA84C316-8F3E-436A-831E-B3804E96397A}" destId="{5D6BF73C-A002-41DA-8DC9-8534822C7F6C}" srcOrd="0" destOrd="0" presId="urn:microsoft.com/office/officeart/2005/8/layout/bList2"/>
    <dgm:cxn modelId="{F3DA10D5-AF11-4385-AAF4-27E17C4B63EA}" type="presOf" srcId="{4DF5933F-CE6E-41CD-8283-076E16F48A5B}" destId="{EBB3921A-6A62-47D5-B576-001BAF98F8FD}" srcOrd="0" destOrd="0" presId="urn:microsoft.com/office/officeart/2005/8/layout/bList2"/>
    <dgm:cxn modelId="{364A95EF-09C5-4D0D-968F-06C21DE57007}" type="presOf" srcId="{6923D680-68ED-4C8C-B1C3-11D1A7F2F897}" destId="{D437F80C-4466-4B86-8A10-83AAD4148F4A}" srcOrd="0" destOrd="0" presId="urn:microsoft.com/office/officeart/2005/8/layout/bList2"/>
    <dgm:cxn modelId="{9E567FDF-D56C-4143-9F2F-4C7803B8CC66}" type="presOf" srcId="{5B40A6E2-0054-46FD-92AA-463447FB81AC}" destId="{7EF7FD55-A259-4175-A41D-BE554CCB5F6E}" srcOrd="0" destOrd="0" presId="urn:microsoft.com/office/officeart/2005/8/layout/bList2"/>
    <dgm:cxn modelId="{2BFBB87D-79DE-4197-A9A1-641D3FDF1697}" type="presOf" srcId="{4DF5933F-CE6E-41CD-8283-076E16F48A5B}" destId="{33F5FEF3-BF14-4B2D-98C3-E4490B67A043}" srcOrd="1" destOrd="0" presId="urn:microsoft.com/office/officeart/2005/8/layout/bList2"/>
    <dgm:cxn modelId="{0D616EDF-9488-484D-A3DC-7805101E9628}" srcId="{9B2AE203-4F50-4EC8-A01C-665E353B89A6}" destId="{6923D680-68ED-4C8C-B1C3-11D1A7F2F897}" srcOrd="1" destOrd="0" parTransId="{346B8388-2000-4213-8C4C-7B677B3E6F68}" sibTransId="{324F0605-5E54-4BA2-9E0F-3FD4FC40BF50}"/>
    <dgm:cxn modelId="{B50EC543-46E0-42B1-BB10-E783651B8798}" type="presParOf" srcId="{4689273B-351A-4DF4-BBBA-B6BB6BD1B920}" destId="{BF9C406C-08EC-472B-AA4B-CE555A197952}" srcOrd="0" destOrd="0" presId="urn:microsoft.com/office/officeart/2005/8/layout/bList2"/>
    <dgm:cxn modelId="{9E8319C8-4830-482C-AF40-0E4ABEF35AE0}" type="presParOf" srcId="{BF9C406C-08EC-472B-AA4B-CE555A197952}" destId="{573266A2-EEB2-42D5-9E85-37C54DFC0B5A}" srcOrd="0" destOrd="0" presId="urn:microsoft.com/office/officeart/2005/8/layout/bList2"/>
    <dgm:cxn modelId="{4549CF51-1773-4D88-8A30-D2932B91F2D9}" type="presParOf" srcId="{BF9C406C-08EC-472B-AA4B-CE555A197952}" destId="{5D6BF73C-A002-41DA-8DC9-8534822C7F6C}" srcOrd="1" destOrd="0" presId="urn:microsoft.com/office/officeart/2005/8/layout/bList2"/>
    <dgm:cxn modelId="{273C3E21-3316-44BD-87D5-CE4619D9162C}" type="presParOf" srcId="{BF9C406C-08EC-472B-AA4B-CE555A197952}" destId="{D02228BB-8DF9-4050-BA82-0EBCE8044440}" srcOrd="2" destOrd="0" presId="urn:microsoft.com/office/officeart/2005/8/layout/bList2"/>
    <dgm:cxn modelId="{DBD8D68B-2583-4354-9B11-54181C2DDF61}" type="presParOf" srcId="{BF9C406C-08EC-472B-AA4B-CE555A197952}" destId="{BDE87780-F1D4-43F1-9760-B84B66E1C138}" srcOrd="3" destOrd="0" presId="urn:microsoft.com/office/officeart/2005/8/layout/bList2"/>
    <dgm:cxn modelId="{F1536C8B-FE19-413F-8EDF-B77FC5B4BC21}" type="presParOf" srcId="{4689273B-351A-4DF4-BBBA-B6BB6BD1B920}" destId="{7EF7FD55-A259-4175-A41D-BE554CCB5F6E}" srcOrd="1" destOrd="0" presId="urn:microsoft.com/office/officeart/2005/8/layout/bList2"/>
    <dgm:cxn modelId="{693EC9DC-96E1-48AA-BAE9-0BFDEB3C19BC}" type="presParOf" srcId="{4689273B-351A-4DF4-BBBA-B6BB6BD1B920}" destId="{185CD01A-8B6C-4437-A1A4-C7961661B5E0}" srcOrd="2" destOrd="0" presId="urn:microsoft.com/office/officeart/2005/8/layout/bList2"/>
    <dgm:cxn modelId="{DA7C8FC7-8012-4298-A722-EC5B590232D6}" type="presParOf" srcId="{185CD01A-8B6C-4437-A1A4-C7961661B5E0}" destId="{E16FC539-55EA-471A-B6E8-41D92DAD8910}" srcOrd="0" destOrd="0" presId="urn:microsoft.com/office/officeart/2005/8/layout/bList2"/>
    <dgm:cxn modelId="{206F3CD1-009A-4361-9426-FF12DA56E866}" type="presParOf" srcId="{185CD01A-8B6C-4437-A1A4-C7961661B5E0}" destId="{D437F80C-4466-4B86-8A10-83AAD4148F4A}" srcOrd="1" destOrd="0" presId="urn:microsoft.com/office/officeart/2005/8/layout/bList2"/>
    <dgm:cxn modelId="{DAFADDB6-65F1-421A-ADDD-FB221F283B00}" type="presParOf" srcId="{185CD01A-8B6C-4437-A1A4-C7961661B5E0}" destId="{36E73B2E-1BBC-4586-ABC1-8FE72E35765E}" srcOrd="2" destOrd="0" presId="urn:microsoft.com/office/officeart/2005/8/layout/bList2"/>
    <dgm:cxn modelId="{7EA780CC-3635-4024-9094-6F8EE60FE840}" type="presParOf" srcId="{185CD01A-8B6C-4437-A1A4-C7961661B5E0}" destId="{8565CFA3-BF5E-4489-AEEF-EEA80256169B}" srcOrd="3" destOrd="0" presId="urn:microsoft.com/office/officeart/2005/8/layout/bList2"/>
    <dgm:cxn modelId="{B0D30807-1A2B-4E60-B5F0-C0E2D29EB6D0}" type="presParOf" srcId="{4689273B-351A-4DF4-BBBA-B6BB6BD1B920}" destId="{A8D07817-3877-4D3C-8552-6EEAB757073B}" srcOrd="3" destOrd="0" presId="urn:microsoft.com/office/officeart/2005/8/layout/bList2"/>
    <dgm:cxn modelId="{018B0AB9-A46A-43E7-BEBD-2F1C4F910724}" type="presParOf" srcId="{4689273B-351A-4DF4-BBBA-B6BB6BD1B920}" destId="{A9DA46F2-8C19-4F42-A681-9CB4B20F4B06}" srcOrd="4" destOrd="0" presId="urn:microsoft.com/office/officeart/2005/8/layout/bList2"/>
    <dgm:cxn modelId="{37CB25F7-9E85-4638-ACA1-56F7D9013B81}" type="presParOf" srcId="{A9DA46F2-8C19-4F42-A681-9CB4B20F4B06}" destId="{A404D900-5450-4E3B-857F-50E5274B57DC}" srcOrd="0" destOrd="0" presId="urn:microsoft.com/office/officeart/2005/8/layout/bList2"/>
    <dgm:cxn modelId="{A656DDD5-110A-41E7-8DB0-311856617037}" type="presParOf" srcId="{A9DA46F2-8C19-4F42-A681-9CB4B20F4B06}" destId="{EBB3921A-6A62-47D5-B576-001BAF98F8FD}" srcOrd="1" destOrd="0" presId="urn:microsoft.com/office/officeart/2005/8/layout/bList2"/>
    <dgm:cxn modelId="{2D36F395-2CDC-430B-BC49-04EAD46B8CD3}" type="presParOf" srcId="{A9DA46F2-8C19-4F42-A681-9CB4B20F4B06}" destId="{33F5FEF3-BF14-4B2D-98C3-E4490B67A043}" srcOrd="2" destOrd="0" presId="urn:microsoft.com/office/officeart/2005/8/layout/bList2"/>
    <dgm:cxn modelId="{386FBA33-C8D3-4B2A-8039-53EF238C2EEA}" type="presParOf" srcId="{A9DA46F2-8C19-4F42-A681-9CB4B20F4B06}" destId="{C9F04C27-7CC8-4C6B-A742-AEF59423F148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3266A2-EEB2-42D5-9E85-37C54DFC0B5A}">
      <dsp:nvSpPr>
        <dsp:cNvPr id="0" name=""/>
        <dsp:cNvSpPr/>
      </dsp:nvSpPr>
      <dsp:spPr>
        <a:xfrm>
          <a:off x="4842" y="750252"/>
          <a:ext cx="2132463" cy="1875769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228BB-8DF9-4050-BA82-0EBCE8044440}">
      <dsp:nvSpPr>
        <dsp:cNvPr id="0" name=""/>
        <dsp:cNvSpPr/>
      </dsp:nvSpPr>
      <dsp:spPr>
        <a:xfrm>
          <a:off x="16099" y="2541622"/>
          <a:ext cx="2109950" cy="545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Клюв как у утки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099" y="2541622"/>
        <a:ext cx="1485880" cy="545326"/>
      </dsp:txXfrm>
    </dsp:sp>
    <dsp:sp modelId="{BDE87780-F1D4-43F1-9760-B84B66E1C138}">
      <dsp:nvSpPr>
        <dsp:cNvPr id="0" name=""/>
        <dsp:cNvSpPr/>
      </dsp:nvSpPr>
      <dsp:spPr>
        <a:xfrm>
          <a:off x="1561666" y="2583231"/>
          <a:ext cx="738482" cy="73848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FC539-55EA-471A-B6E8-41D92DAD8910}">
      <dsp:nvSpPr>
        <dsp:cNvPr id="0" name=""/>
        <dsp:cNvSpPr/>
      </dsp:nvSpPr>
      <dsp:spPr>
        <a:xfrm>
          <a:off x="2483103" y="920300"/>
          <a:ext cx="2109950" cy="119557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E73B2E-1BBC-4586-ABC1-8FE72E35765E}">
      <dsp:nvSpPr>
        <dsp:cNvPr id="0" name=""/>
        <dsp:cNvSpPr/>
      </dsp:nvSpPr>
      <dsp:spPr>
        <a:xfrm>
          <a:off x="2483103" y="2305605"/>
          <a:ext cx="2109950" cy="677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Хвост как у бобра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483103" y="2305605"/>
        <a:ext cx="1485880" cy="677264"/>
      </dsp:txXfrm>
    </dsp:sp>
    <dsp:sp modelId="{8565CFA3-BF5E-4489-AEEF-EEA80256169B}">
      <dsp:nvSpPr>
        <dsp:cNvPr id="0" name=""/>
        <dsp:cNvSpPr/>
      </dsp:nvSpPr>
      <dsp:spPr>
        <a:xfrm>
          <a:off x="4028670" y="2413182"/>
          <a:ext cx="738482" cy="73848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4D900-5450-4E3B-857F-50E5274B57DC}">
      <dsp:nvSpPr>
        <dsp:cNvPr id="0" name=""/>
        <dsp:cNvSpPr/>
      </dsp:nvSpPr>
      <dsp:spPr>
        <a:xfrm>
          <a:off x="4950107" y="825436"/>
          <a:ext cx="2109950" cy="1575033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F5FEF3-BF14-4B2D-98C3-E4490B67A043}">
      <dsp:nvSpPr>
        <dsp:cNvPr id="0" name=""/>
        <dsp:cNvSpPr/>
      </dsp:nvSpPr>
      <dsp:spPr>
        <a:xfrm>
          <a:off x="4950107" y="2400469"/>
          <a:ext cx="2109950" cy="677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Мех как у медведя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950107" y="2400469"/>
        <a:ext cx="1485880" cy="677264"/>
      </dsp:txXfrm>
    </dsp:sp>
    <dsp:sp modelId="{C9F04C27-7CC8-4C6B-A742-AEF59423F148}">
      <dsp:nvSpPr>
        <dsp:cNvPr id="0" name=""/>
        <dsp:cNvSpPr/>
      </dsp:nvSpPr>
      <dsp:spPr>
        <a:xfrm>
          <a:off x="6495674" y="2508046"/>
          <a:ext cx="738482" cy="738482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26DAEA-E88E-4934-826A-EE23A8896ED5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61F207F-1CC2-42B3-AC64-A6FC1BD7B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533400"/>
            <a:ext cx="5929354" cy="4181484"/>
          </a:xfrm>
        </p:spPr>
        <p:txBody>
          <a:bodyPr/>
          <a:lstStyle/>
          <a:p>
            <a:pPr algn="ctr"/>
            <a:r>
              <a:rPr lang="ru-RU" dirty="0" smtClean="0"/>
              <a:t>Презентация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ученицы </a:t>
            </a:r>
            <a:r>
              <a:rPr lang="ru-RU" dirty="0" smtClean="0">
                <a:solidFill>
                  <a:srgbClr val="FF0000"/>
                </a:solidFill>
              </a:rPr>
              <a:t>4 г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класса</a:t>
            </a:r>
            <a:r>
              <a:rPr lang="ru-RU" dirty="0" smtClean="0"/>
              <a:t> МОУ </a:t>
            </a:r>
            <a:r>
              <a:rPr lang="ru-RU" dirty="0" smtClean="0"/>
              <a:t>СОШ № </a:t>
            </a:r>
            <a:r>
              <a:rPr lang="ru-RU" dirty="0" smtClean="0"/>
              <a:t>13 </a:t>
            </a:r>
            <a:r>
              <a:rPr lang="ru-RU" dirty="0" smtClean="0"/>
              <a:t>с </a:t>
            </a:r>
            <a:r>
              <a:rPr lang="ru-RU" dirty="0" smtClean="0"/>
              <a:t>УИОП г.о.Электросталь</a:t>
            </a:r>
            <a:br>
              <a:rPr lang="ru-RU" dirty="0" smtClean="0"/>
            </a:br>
            <a:r>
              <a:rPr lang="ru-RU" dirty="0" err="1" smtClean="0">
                <a:solidFill>
                  <a:srgbClr val="FF0000"/>
                </a:solidFill>
              </a:rPr>
              <a:t>Салобай</a:t>
            </a:r>
            <a:r>
              <a:rPr lang="ru-RU" dirty="0" smtClean="0">
                <a:solidFill>
                  <a:srgbClr val="FF0000"/>
                </a:solidFill>
              </a:rPr>
              <a:t> Кристины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3500" y="4572008"/>
            <a:ext cx="45719" cy="6910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6600" i="1" dirty="0" smtClean="0">
                <a:solidFill>
                  <a:srgbClr val="0070C0"/>
                </a:solidFill>
              </a:rPr>
              <a:t>утконос</a:t>
            </a:r>
            <a:endParaRPr lang="ru-RU" sz="6600" i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05455"/>
            <a:ext cx="7143799" cy="385004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этот необычный</a:t>
            </a:r>
            <a:r>
              <a:rPr lang="en-US" sz="3600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зверёк Живёт в Австралии.</a:t>
            </a:r>
            <a:r>
              <a:rPr lang="en-US" sz="3600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  <a:t>Австралия</a:t>
            </a:r>
            <a:b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расположена в умеренном и тропическом поясах</a:t>
            </a:r>
            <a:r>
              <a:rPr lang="en-US" sz="3600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4" name="Содержимое 3" descr="1294541126_australia_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1895" y="2714620"/>
            <a:ext cx="5953312" cy="37147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rgbClr val="7030A0"/>
                </a:solidFill>
              </a:rPr>
              <a:t>утконоса называют</a:t>
            </a:r>
            <a:r>
              <a:rPr lang="en-US" sz="2800" b="0" dirty="0" smtClean="0">
                <a:solidFill>
                  <a:srgbClr val="7030A0"/>
                </a:solidFill>
              </a:rPr>
              <a:t> </a:t>
            </a:r>
            <a:r>
              <a:rPr lang="ru-RU" sz="2800" b="0" dirty="0" smtClean="0">
                <a:solidFill>
                  <a:srgbClr val="7030A0"/>
                </a:solidFill>
              </a:rPr>
              <a:t>шуткой Бога, так как На первый взгляд кажется, будто он собран из частей, принадлежащих разным животным.</a:t>
            </a:r>
            <a:endParaRPr lang="ru-RU" sz="2800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72390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72390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00B050"/>
                </a:solidFill>
                <a:latin typeface="Bookman Old Style" pitchFamily="18" charset="0"/>
              </a:rPr>
              <a:t>Длина его тела составляет около 30 см,  вместе с хвостом – до 55 см,  вес - около 2 кг</a:t>
            </a:r>
            <a:r>
              <a:rPr lang="ru-RU" sz="4000" dirty="0" smtClean="0">
                <a:latin typeface="Bookman Old Style" pitchFamily="18" charset="0"/>
              </a:rPr>
              <a:t/>
            </a:r>
            <a:br>
              <a:rPr lang="ru-RU" sz="4000" dirty="0" smtClean="0"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085" y="2143125"/>
            <a:ext cx="604323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51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B0F0"/>
                </a:solidFill>
                <a:latin typeface="Bookman Old Style" pitchFamily="18" charset="0"/>
              </a:rPr>
              <a:t>утконосы хорошие пловцы и ныряльщики, они могут пробыть под водой до 10 минут.</a:t>
            </a:r>
            <a:r>
              <a:rPr lang="ru-RU" sz="2700" dirty="0" smtClean="0">
                <a:latin typeface="Bookman Old Style" pitchFamily="18" charset="0"/>
              </a:rPr>
              <a:t> </a:t>
            </a:r>
            <a:r>
              <a:rPr lang="ru-RU" sz="2700" dirty="0" smtClean="0">
                <a:solidFill>
                  <a:srgbClr val="00B0F0"/>
                </a:solidFill>
                <a:latin typeface="Bookman Old Style" pitchFamily="18" charset="0"/>
              </a:rPr>
              <a:t>Для плавания утконос использует не задние лапы, а передние. </a:t>
            </a: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7" y="2699544"/>
            <a:ext cx="6372225" cy="362902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239000" cy="424118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Поедает утконос ракообразных, червей, личинок насекомых; реже головастиков, моллюсков и водную растительность взбаламучивая клювом ил на дне водоёма и ловя поднявшуюся живность. Набрав пищу в защечные мешки, утконос поднимается на поверхность и, лежа на воде, перетирает её роговыми челюстями.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75009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966084"/>
          </a:xfrm>
        </p:spPr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rgbClr val="FFFF00"/>
                </a:solidFill>
                <a:latin typeface="Bookman Old Style" pitchFamily="18" charset="0"/>
              </a:rPr>
              <a:t>Утконос принадлежит к млекопитающим животным, но, к изумлению ученых, кладет яйца. Яйца эти больше похожи на яйца черепахи или змеи, так как они покрыты не твердой, а мягкой оболочкой.</a:t>
            </a:r>
            <a:endParaRPr lang="ru-RU" sz="2600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571875"/>
            <a:ext cx="4714907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120</TotalTime>
  <Words>178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Презентация ученицы 4 г класса МОУ СОШ № 13 с УИОП г.о.Электросталь Салобай Кристины</vt:lpstr>
      <vt:lpstr>утконос</vt:lpstr>
      <vt:lpstr>    этот необычный зверёк Живёт в Австралии. Австралия расположена в умеренном и тропическом поясах  </vt:lpstr>
      <vt:lpstr>утконоса называют шуткой Бога, так как На первый взгляд кажется, будто он собран из частей, принадлежащих разным животным.</vt:lpstr>
      <vt:lpstr>Длина его тела составляет около 30 см,  вместе с хвостом – до 55 см,  вес - около 2 кг </vt:lpstr>
      <vt:lpstr>утконосы хорошие пловцы и ныряльщики, они могут пробыть под водой до 10 минут. Для плавания утконос использует не задние лапы, а передние.  </vt:lpstr>
      <vt:lpstr>Слайд 7</vt:lpstr>
      <vt:lpstr>Утконос принадлежит к млекопитающим животным, но, к изумлению ученых, кладет яйца. Яйца эти больше похожи на яйца черепахи или змеи, так как они покрыты не твердой, а мягкой оболочкой.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Презентация ученицы 4 г класса шк № 13  Салобай Кристины</dc:title>
  <dc:creator>Admin</dc:creator>
  <cp:lastModifiedBy>Марина</cp:lastModifiedBy>
  <cp:revision>16</cp:revision>
  <dcterms:created xsi:type="dcterms:W3CDTF">2012-10-02T19:29:11Z</dcterms:created>
  <dcterms:modified xsi:type="dcterms:W3CDTF">2012-11-28T14:10:32Z</dcterms:modified>
</cp:coreProperties>
</file>