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52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26" autoAdjust="0"/>
    <p:restoredTop sz="94660"/>
  </p:normalViewPr>
  <p:slideViewPr>
    <p:cSldViewPr>
      <p:cViewPr>
        <p:scale>
          <a:sx n="70" d="100"/>
          <a:sy n="70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D%D0%B0%D1%81%D0%B5%D0%BA%D0%BE%D0%BC%D1%8B%D0%B5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ru.wikipedia.org/wiki/%D0%A1%D0%B0%D0%BB%D0%B0%D0%BC%D0%B0%D0%BD%D0%B4%D1%80%D1%8B" TargetMode="External"/><Relationship Id="rId4" Type="http://schemas.openxmlformats.org/officeDocument/2006/relationships/hyperlink" Target="http://ru.wikipedia.org/wiki/%D0%9B%D1%8F%D0%B3%D1%83%D1%88%D0%BA%D0%B8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428736"/>
            <a:ext cx="7851648" cy="1828800"/>
          </a:xfrm>
        </p:spPr>
        <p:txBody>
          <a:bodyPr>
            <a:scene3d>
              <a:camera prst="perspectiveBelow"/>
              <a:lightRig rig="sunset" dir="t"/>
            </a:scene3d>
            <a:sp3d extrusionH="57150" prstMaterial="softEdge">
              <a:bevelT w="57150" h="38100" prst="artDeco"/>
              <a:contourClr>
                <a:schemeClr val="tx2"/>
              </a:contourClr>
            </a:sp3d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Проект по теме: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«Птицы Югры»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214686"/>
            <a:ext cx="7854696" cy="17526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2525"/>
                </a:solidFill>
              </a:rPr>
              <a:t>Выполнила:</a:t>
            </a:r>
          </a:p>
          <a:p>
            <a:r>
              <a:rPr lang="ru-RU" sz="3600" dirty="0" smtClean="0">
                <a:solidFill>
                  <a:srgbClr val="FF2525"/>
                </a:solidFill>
              </a:rPr>
              <a:t>ученица 7 класса</a:t>
            </a:r>
          </a:p>
          <a:p>
            <a:r>
              <a:rPr lang="ru-RU" sz="3600" dirty="0" smtClean="0">
                <a:solidFill>
                  <a:srgbClr val="FF2525"/>
                </a:solidFill>
              </a:rPr>
              <a:t>Афанасьева Екатерина</a:t>
            </a:r>
            <a:endParaRPr lang="ru-RU" sz="3600" dirty="0">
              <a:solidFill>
                <a:srgbClr val="FF2525"/>
              </a:solidFill>
            </a:endParaRPr>
          </a:p>
        </p:txBody>
      </p:sp>
      <p:pic>
        <p:nvPicPr>
          <p:cNvPr id="1028" name="Picture 4" descr="Картинка 4 из 12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137010">
            <a:off x="479368" y="2659160"/>
            <a:ext cx="2644343" cy="20739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Серый гусь</a:t>
            </a:r>
            <a:endParaRPr lang="ru-RU" dirty="0"/>
          </a:p>
        </p:txBody>
      </p:sp>
      <p:pic>
        <p:nvPicPr>
          <p:cNvPr id="4" name="Содержимое 3" descr="seryj_gus_big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2172290"/>
            <a:ext cx="4500594" cy="3195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3438" y="1000108"/>
            <a:ext cx="4038600" cy="44348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b="1" dirty="0" smtClean="0">
                <a:solidFill>
                  <a:schemeClr val="bg2">
                    <a:lumMod val="10000"/>
                  </a:schemeClr>
                </a:solidFill>
              </a:rPr>
              <a:t>Серый гусь очень похож на домашнего гуся. </a:t>
            </a: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</a:rPr>
              <a:t>Окраска перьев серо-бурая, но есть светлые поперечные полоски на спине и по бокам. Подхвостье белого цвета, клюв розового цвета. Птицы держатся в основном парами. От других птиц, отличается большой величиной, и светлой окраской, а также розовым клювом. Обитают в основном у рек и озер. Гнезда делают на земле - на гриве, куче тростинка. Кладка по несколько яиц.</a:t>
            </a:r>
            <a:endParaRPr lang="ru-RU" sz="2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Чёрный аист</a:t>
            </a:r>
            <a:endParaRPr lang="ru-RU" dirty="0"/>
          </a:p>
        </p:txBody>
      </p:sp>
      <p:pic>
        <p:nvPicPr>
          <p:cNvPr id="7" name="Содержимое 6" descr="yasi parin-Black stork (Ciconia nigra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86314" y="928670"/>
            <a:ext cx="4071966" cy="557689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28596" y="1785926"/>
            <a:ext cx="4038600" cy="472362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500" dirty="0" smtClean="0">
                <a:solidFill>
                  <a:srgbClr val="002060"/>
                </a:solidFill>
              </a:rPr>
              <a:t>Один из самых маленьких видов журавлей, его высота составляет около 100 см, а вес 3,75 кг. Оперение большей части тела синевато-серое.</a:t>
            </a:r>
            <a:r>
              <a:rPr lang="ru-RU" sz="2500" dirty="0" smtClean="0"/>
              <a:t> </a:t>
            </a:r>
            <a:r>
              <a:rPr lang="ru-RU" sz="2500" dirty="0" smtClean="0">
                <a:solidFill>
                  <a:srgbClr val="002060"/>
                </a:solidFill>
              </a:rPr>
              <a:t>Питается частями водных растений, ягодами, зерном, </a:t>
            </a:r>
            <a:r>
              <a:rPr lang="ru-RU" sz="2500" dirty="0" smtClean="0">
                <a:solidFill>
                  <a:srgbClr val="002060"/>
                </a:solidFill>
                <a:hlinkClick r:id="rId3" tooltip="Насекомые"/>
              </a:rPr>
              <a:t>насекомыми</a:t>
            </a:r>
            <a:r>
              <a:rPr lang="ru-RU" sz="2500" dirty="0" smtClean="0">
                <a:solidFill>
                  <a:srgbClr val="002060"/>
                </a:solidFill>
              </a:rPr>
              <a:t>, </a:t>
            </a:r>
            <a:r>
              <a:rPr lang="ru-RU" sz="2500" dirty="0" smtClean="0">
                <a:solidFill>
                  <a:srgbClr val="002060"/>
                </a:solidFill>
                <a:hlinkClick r:id="rId4" tooltip="Лягушки"/>
              </a:rPr>
              <a:t>лягушками</a:t>
            </a:r>
            <a:r>
              <a:rPr lang="ru-RU" sz="2500" dirty="0" smtClean="0">
                <a:solidFill>
                  <a:srgbClr val="002060"/>
                </a:solidFill>
              </a:rPr>
              <a:t>, </a:t>
            </a:r>
            <a:r>
              <a:rPr lang="ru-RU" sz="2500" dirty="0" smtClean="0">
                <a:solidFill>
                  <a:srgbClr val="002060"/>
                </a:solidFill>
                <a:hlinkClick r:id="rId5" tooltip="Саламандры"/>
              </a:rPr>
              <a:t>саламандрами</a:t>
            </a:r>
            <a:r>
              <a:rPr lang="ru-RU" sz="2500" dirty="0" smtClean="0">
                <a:solidFill>
                  <a:srgbClr val="002060"/>
                </a:solidFill>
              </a:rPr>
              <a:t> и другими мелкими животными.</a:t>
            </a:r>
            <a:endParaRPr lang="ru-RU" sz="25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rgbClr val="7030A0"/>
                </a:solidFill>
              </a:rPr>
              <a:t>Скопа</a:t>
            </a:r>
            <a:endParaRPr lang="ru-RU" sz="5400" dirty="0">
              <a:solidFill>
                <a:srgbClr val="7030A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 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Скопа - хищная птица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Скопа похожа на орла по размерам и размаху крыльев, манере полёта и пикирования, но это совсем другая разновидность птиц.</a:t>
            </a:r>
            <a:r>
              <a:rPr lang="ru-RU" dirty="0" smtClean="0"/>
              <a:t> Питается только рыбой, поэтому имеет несколько отличительных морфологических особенностей, позволяющей охотиться за рыбой. Лапы и когти у скопа более длинные, выпуклые и изогнутые.</a:t>
            </a:r>
            <a:endParaRPr lang="ru-RU" dirty="0"/>
          </a:p>
        </p:txBody>
      </p:sp>
      <p:pic>
        <p:nvPicPr>
          <p:cNvPr id="2050" name="Picture 2" descr="D:\Птицы\Скоп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71612"/>
            <a:ext cx="3357586" cy="502444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sp>
        <p:nvSpPr>
          <p:cNvPr id="7" name="Сердце 6"/>
          <p:cNvSpPr/>
          <p:nvPr/>
        </p:nvSpPr>
        <p:spPr>
          <a:xfrm>
            <a:off x="357158" y="0"/>
            <a:ext cx="3143272" cy="1000132"/>
          </a:xfrm>
          <a:prstGeom prst="hear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Красивая птичка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2643174" y="714356"/>
            <a:ext cx="285752" cy="785818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Пискулька</a:t>
            </a:r>
            <a:endParaRPr lang="ru-RU" sz="4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Пискулька</a:t>
            </a:r>
            <a:r>
              <a:rPr lang="ru-RU" sz="2400" dirty="0" smtClean="0">
                <a:solidFill>
                  <a:srgbClr val="002060"/>
                </a:solidFill>
              </a:rPr>
              <a:t> - птица семейства утиных, мелкий гусь. Название своё получила за писк, издаваемый в полёте. </a:t>
            </a:r>
            <a:r>
              <a:rPr lang="ru-RU" sz="2400" b="1" dirty="0" smtClean="0">
                <a:solidFill>
                  <a:srgbClr val="002060"/>
                </a:solidFill>
              </a:rPr>
              <a:t>Пискулька </a:t>
            </a:r>
            <a:r>
              <a:rPr lang="ru-RU" sz="2400" dirty="0" smtClean="0">
                <a:solidFill>
                  <a:srgbClr val="002060"/>
                </a:solidFill>
              </a:rPr>
              <a:t>по окраске похожа на белолобого гуся, однако значительно меньше ростом.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9" name="Содержимое 8" descr="Пискулька 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714744" y="1857364"/>
            <a:ext cx="5111750" cy="423006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6" name="Picture 5" descr="D:\Птицы\Птенцы пискульк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214290"/>
            <a:ext cx="2143140" cy="21431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sp>
        <p:nvSpPr>
          <p:cNvPr id="7" name="Круглая лента лицом вверх 6"/>
          <p:cNvSpPr/>
          <p:nvPr/>
        </p:nvSpPr>
        <p:spPr>
          <a:xfrm>
            <a:off x="2857488" y="0"/>
            <a:ext cx="3143272" cy="1143008"/>
          </a:xfrm>
          <a:prstGeom prst="ellipseRibbon2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Птенчики пискульки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10" name="Соединительная линия уступом 9"/>
          <p:cNvCxnSpPr/>
          <p:nvPr/>
        </p:nvCxnSpPr>
        <p:spPr>
          <a:xfrm>
            <a:off x="5500694" y="642918"/>
            <a:ext cx="1000132" cy="71438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48" y="142852"/>
            <a:ext cx="2743200" cy="1162050"/>
          </a:xfrm>
        </p:spPr>
        <p:txBody>
          <a:bodyPr/>
          <a:lstStyle/>
          <a:p>
            <a:r>
              <a:rPr lang="ru-RU" sz="4800" dirty="0" smtClean="0"/>
              <a:t>Кречет</a:t>
            </a:r>
            <a:endParaRPr lang="ru-RU" sz="4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685800" y="1285860"/>
            <a:ext cx="2743200" cy="496254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КРЕЧЕТ </a:t>
            </a:r>
            <a:r>
              <a:rPr lang="ru-RU" sz="2000" dirty="0" smtClean="0">
                <a:solidFill>
                  <a:srgbClr val="7030A0"/>
                </a:solidFill>
              </a:rPr>
              <a:t>имеет такие размеры: общая длина 55-60 см, размах крыльев 110-135 см, длина крыла 34-42 см, вес 1000-2000 г.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Молодые кречеты в первом годовом наряде на спинной стороне бурые с более или менее развитыми белыми отметинами, иногда белые с бурыми продольными пятнами.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7" name="Содержимое 6" descr="Кречет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363776" y="526680"/>
            <a:ext cx="4423065" cy="5721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428604"/>
            <a:ext cx="2571768" cy="857256"/>
          </a:xfrm>
        </p:spPr>
        <p:txBody>
          <a:bodyPr>
            <a:normAutofit fontScale="90000"/>
          </a:bodyPr>
          <a:lstStyle/>
          <a:p>
            <a:r>
              <a:rPr lang="ru-RU" sz="6600" dirty="0" smtClean="0"/>
              <a:t>Стерх</a:t>
            </a:r>
            <a:endParaRPr lang="ru-RU" sz="66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57158" y="1357298"/>
            <a:ext cx="2462242" cy="3650807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Описание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Крупная птица: высота около 140 см, размах крыльев 210—230 см, вес 5—8,6 кг. Перья в передней части головы вокруг глаз и клюва отсутствуют, кожа в этом месте у взрослых птиц окрашена в ярко-красный цвет.</a:t>
            </a:r>
          </a:p>
          <a:p>
            <a:endParaRPr lang="ru-RU" dirty="0"/>
          </a:p>
        </p:txBody>
      </p:sp>
      <p:pic>
        <p:nvPicPr>
          <p:cNvPr id="7" name="Рисунок 6" descr="Стер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9520" b="19520"/>
          <a:stretch>
            <a:fillRect/>
          </a:stretch>
        </p:blipFill>
        <p:spPr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514352"/>
            <a:ext cx="3386134" cy="1162050"/>
          </a:xfrm>
        </p:spPr>
        <p:txBody>
          <a:bodyPr/>
          <a:lstStyle/>
          <a:p>
            <a:r>
              <a:rPr lang="ru-RU" sz="4400" dirty="0" smtClean="0"/>
              <a:t>Краснозобая казарка</a:t>
            </a:r>
            <a:endParaRPr lang="ru-RU" sz="44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2200" dirty="0" smtClean="0">
                <a:solidFill>
                  <a:srgbClr val="002060"/>
                </a:solidFill>
              </a:rPr>
              <a:t>Небольшая стройная казарка, похожая на мелкого гуся, очень подвижная и общительная</a:t>
            </a:r>
            <a:r>
              <a:rPr lang="ru-RU" sz="22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200" dirty="0" smtClean="0">
                <a:solidFill>
                  <a:srgbClr val="002060"/>
                </a:solidFill>
              </a:rPr>
              <a:t>Полёт очень быстрый, напоминающий скорее красную утку. Стайки при остановке на пролёте всегда более суетливы, чем стаи других </a:t>
            </a:r>
            <a:r>
              <a:rPr lang="ru-RU" sz="2200" dirty="0" smtClean="0">
                <a:solidFill>
                  <a:srgbClr val="002060"/>
                </a:solidFill>
              </a:rPr>
              <a:t>гусей.</a:t>
            </a:r>
            <a:endParaRPr lang="ru-RU" sz="2200" dirty="0">
              <a:solidFill>
                <a:srgbClr val="002060"/>
              </a:solidFill>
            </a:endParaRPr>
          </a:p>
        </p:txBody>
      </p:sp>
      <p:pic>
        <p:nvPicPr>
          <p:cNvPr id="7" name="Содержимое 6" descr="296247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00430" y="2000240"/>
            <a:ext cx="5111750" cy="40095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cxnSp>
        <p:nvCxnSpPr>
          <p:cNvPr id="11" name="Прямая со стрелкой 10"/>
          <p:cNvCxnSpPr/>
          <p:nvPr/>
        </p:nvCxnSpPr>
        <p:spPr>
          <a:xfrm rot="16200000" flipH="1">
            <a:off x="3464711" y="1035827"/>
            <a:ext cx="857256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 rot="21392288">
            <a:off x="0" y="2071678"/>
            <a:ext cx="7851648" cy="1828800"/>
          </a:xfrm>
        </p:spPr>
        <p:txBody>
          <a:bodyPr>
            <a:prstTxWarp prst="textArchDown">
              <a:avLst/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 descr="Картинка 8 из 655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2047868" cy="30718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cut thruBlk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185</TotalTime>
  <Words>223</Words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Проект по теме: «Птицы Югры»</vt:lpstr>
      <vt:lpstr>Серый гусь</vt:lpstr>
      <vt:lpstr>Чёрный аист</vt:lpstr>
      <vt:lpstr>Скопа</vt:lpstr>
      <vt:lpstr>Пискулька</vt:lpstr>
      <vt:lpstr>Кречет</vt:lpstr>
      <vt:lpstr>Стерх</vt:lpstr>
      <vt:lpstr>Краснозобая казарка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теме: «Птицы Югры»</dc:title>
  <dc:creator>Резеда</dc:creator>
  <cp:lastModifiedBy>Резеда</cp:lastModifiedBy>
  <cp:revision>22</cp:revision>
  <dcterms:created xsi:type="dcterms:W3CDTF">2012-04-11T11:25:57Z</dcterms:created>
  <dcterms:modified xsi:type="dcterms:W3CDTF">2012-04-16T08:11:41Z</dcterms:modified>
</cp:coreProperties>
</file>