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1" r:id="rId4"/>
    <p:sldId id="258" r:id="rId5"/>
    <p:sldId id="272" r:id="rId6"/>
    <p:sldId id="260" r:id="rId7"/>
    <p:sldId id="273" r:id="rId8"/>
    <p:sldId id="261" r:id="rId9"/>
    <p:sldId id="274" r:id="rId10"/>
    <p:sldId id="263" r:id="rId11"/>
    <p:sldId id="275" r:id="rId12"/>
    <p:sldId id="262" r:id="rId13"/>
    <p:sldId id="276" r:id="rId14"/>
    <p:sldId id="264" r:id="rId15"/>
    <p:sldId id="279" r:id="rId16"/>
    <p:sldId id="266" r:id="rId17"/>
    <p:sldId id="277" r:id="rId18"/>
    <p:sldId id="265" r:id="rId19"/>
    <p:sldId id="26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chemeClr val="accent6">
                <a:lumMod val="60000"/>
                <a:lumOff val="40000"/>
              </a:schemeClr>
            </a:gs>
            <a:gs pos="93000">
              <a:schemeClr val="tx2">
                <a:lumMod val="5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908720"/>
            <a:ext cx="6400800" cy="1752600"/>
          </a:xfrm>
        </p:spPr>
        <p:txBody>
          <a:bodyPr/>
          <a:lstStyle/>
          <a:p>
            <a:r>
              <a:rPr lang="ru-RU" sz="4400" dirty="0" smtClean="0">
                <a:solidFill>
                  <a:schemeClr val="bg1"/>
                </a:solidFill>
              </a:rPr>
              <a:t>Интересные  ребусы  по </a:t>
            </a:r>
            <a:r>
              <a:rPr lang="ru-RU" sz="4800" dirty="0" smtClean="0">
                <a:solidFill>
                  <a:schemeClr val="bg1"/>
                </a:solidFill>
              </a:rPr>
              <a:t>информатике 5класса!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658" y="764704"/>
            <a:ext cx="8305800" cy="172819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77072"/>
            <a:ext cx="3264362" cy="244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428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041898"/>
            <a:ext cx="4762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55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9600" dirty="0" smtClean="0"/>
              <a:t>Клавиатура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27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562700" cy="262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239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Интернет</a:t>
            </a:r>
            <a:r>
              <a:rPr lang="ru-RU" sz="9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9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5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857892"/>
            <a:ext cx="787000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159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9600" dirty="0" smtClean="0">
              <a:solidFill>
                <a:srgbClr val="0070C0"/>
              </a:solidFill>
            </a:endParaRPr>
          </a:p>
          <a:p>
            <a:r>
              <a:rPr lang="ru-RU" sz="9600" dirty="0">
                <a:solidFill>
                  <a:srgbClr val="0070C0"/>
                </a:solidFill>
              </a:rPr>
              <a:t> </a:t>
            </a:r>
            <a:r>
              <a:rPr lang="ru-RU" sz="9600" dirty="0" smtClean="0">
                <a:solidFill>
                  <a:srgbClr val="0070C0"/>
                </a:solidFill>
              </a:rPr>
              <a:t>  </a:t>
            </a:r>
            <a:r>
              <a:rPr lang="ru-RU" sz="9600" dirty="0" smtClean="0">
                <a:solidFill>
                  <a:schemeClr val="bg2"/>
                </a:solidFill>
              </a:rPr>
              <a:t>утилиты</a:t>
            </a:r>
            <a:endParaRPr lang="ru-RU" sz="9600" dirty="0">
              <a:solidFill>
                <a:schemeClr val="bg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89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362900" cy="33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771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2060"/>
                </a:solidFill>
              </a:rPr>
              <a:t>Учитель </a:t>
            </a:r>
            <a:endParaRPr lang="ru-RU" sz="96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7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95" y="2132856"/>
            <a:ext cx="8474285" cy="338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5ECCF3"/>
              </a:buClr>
            </a:pPr>
            <a:r>
              <a:rPr lang="ru-RU" sz="7200" dirty="0">
                <a:solidFill>
                  <a:schemeClr val="accent6"/>
                </a:solidFill>
                <a:hlinkClick r:id="rId2" action="ppaction://hlinksldjump"/>
              </a:rPr>
              <a:t>Драйверы</a:t>
            </a:r>
            <a:r>
              <a:rPr lang="ru-RU" sz="72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62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2536" y="5013176"/>
            <a:ext cx="8229600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705678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02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171" y="3246071"/>
            <a:ext cx="2883658" cy="1127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25252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0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9600" dirty="0" smtClean="0"/>
              <a:t>Компьютер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0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14908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0728"/>
            <a:ext cx="6732240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61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Дисплей </a:t>
            </a:r>
            <a:endParaRPr lang="ru-RU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1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38082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32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</a:rPr>
              <a:t>Клавиша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96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433" y="2060848"/>
            <a:ext cx="47625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26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Сканер </a:t>
            </a:r>
            <a:endParaRPr lang="ru-RU" sz="9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10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</TotalTime>
  <Words>18</Words>
  <Application>Microsoft Office PowerPoint</Application>
  <PresentationFormat>Экран (4:3)</PresentationFormat>
  <Paragraphs>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 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valantina</cp:lastModifiedBy>
  <cp:revision>13</cp:revision>
  <dcterms:modified xsi:type="dcterms:W3CDTF">2012-11-25T19:08:16Z</dcterms:modified>
</cp:coreProperties>
</file>