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216" y="17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13A61-8AAF-4E05-A2B0-473B2E2FB32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1D697-97D4-4629-A18F-3E91DFDE93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998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13A61-8AAF-4E05-A2B0-473B2E2FB32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1D697-97D4-4629-A18F-3E91DFDE93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106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13A61-8AAF-4E05-A2B0-473B2E2FB32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1D697-97D4-4629-A18F-3E91DFDE93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136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13A61-8AAF-4E05-A2B0-473B2E2FB32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1D697-97D4-4629-A18F-3E91DFDE93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85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13A61-8AAF-4E05-A2B0-473B2E2FB32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1D697-97D4-4629-A18F-3E91DFDE93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258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13A61-8AAF-4E05-A2B0-473B2E2FB32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1D697-97D4-4629-A18F-3E91DFDE93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64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13A61-8AAF-4E05-A2B0-473B2E2FB32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1D697-97D4-4629-A18F-3E91DFDE93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61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13A61-8AAF-4E05-A2B0-473B2E2FB32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1D697-97D4-4629-A18F-3E91DFDE93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79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13A61-8AAF-4E05-A2B0-473B2E2FB32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1D697-97D4-4629-A18F-3E91DFDE93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024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13A61-8AAF-4E05-A2B0-473B2E2FB32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1D697-97D4-4629-A18F-3E91DFDE93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483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13A61-8AAF-4E05-A2B0-473B2E2FB32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1D697-97D4-4629-A18F-3E91DFDE93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352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13A61-8AAF-4E05-A2B0-473B2E2FB32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1D697-97D4-4629-A18F-3E91DFDE93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321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373216"/>
            <a:ext cx="8215370" cy="1306974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Выполнили учащиеся 6 А класса</a:t>
            </a:r>
          </a:p>
          <a:p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Сельченкова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Даша, </a:t>
            </a:r>
            <a:r>
              <a:rPr lang="ru-RU" sz="2400" smtClean="0">
                <a:solidFill>
                  <a:schemeClr val="tx2">
                    <a:lumMod val="75000"/>
                  </a:schemeClr>
                </a:solidFill>
              </a:rPr>
              <a:t>Сердечная Анастасия</a:t>
            </a:r>
          </a:p>
          <a:p>
            <a:r>
              <a:rPr lang="ru-RU" sz="240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МБОУ СОШ№27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Классный руководитель: Аношина О.Г.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332656"/>
            <a:ext cx="713522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Какой должна стать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моя школа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Picture 2" descr="http://www.novate.ru/files/u9180/LAVA_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56992"/>
            <a:ext cx="2491205" cy="16736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2" descr="Интеллектуальная эко-школа будущего от LA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158" y="3356992"/>
            <a:ext cx="2752174" cy="16736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3386871" y="2726437"/>
            <a:ext cx="1797844" cy="2428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625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051inn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32" y="404664"/>
            <a:ext cx="8235032" cy="55627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extBox 1"/>
          <p:cNvSpPr txBox="1"/>
          <p:nvPr/>
        </p:nvSpPr>
        <p:spPr>
          <a:xfrm>
            <a:off x="467544" y="6165304"/>
            <a:ext cx="8235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Зимний сад школы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90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090810-Сид-лав-команда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24936" cy="56910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extBox 1"/>
          <p:cNvSpPr txBox="1"/>
          <p:nvPr/>
        </p:nvSpPr>
        <p:spPr>
          <a:xfrm>
            <a:off x="539552" y="616530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Убережёт от дождя современный навес «БОНСАЙ»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45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Школа будущег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5184576" cy="59427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extBox 1"/>
          <p:cNvSpPr txBox="1"/>
          <p:nvPr/>
        </p:nvSpPr>
        <p:spPr>
          <a:xfrm>
            <a:off x="6228184" y="4581128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Подготовка домашних заданий,  не выходя из школы.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07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novate.ru/files/u9180/LAVA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0"/>
            <a:ext cx="7618119" cy="5429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-372" y="558924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Характеристики большинства современных школ – предельно нейтральная, недорогая, непривлекательная, неуютная. Утилитарные архитектурные и интерьерные решения не меняются десятилетиями. К тому же, в местностях с холодным климатом, почти все здания учебных заведений предсказуемо подвержены влиянию стихийных бедствий – циклонов и наводнений.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7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novate.ru/files/u9180/LAVA_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083" y="44624"/>
            <a:ext cx="8475306" cy="50851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137617" y="5589240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Однако новый план учебного заведения превращает эти непривлекательные, но такие важные в жизни каждого человека объекты, в интеллектуальные здания, дизайн которых уже сам по себе является образовательным процессом.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71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Интеллектуальная эко-школа будущего от LA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5728"/>
            <a:ext cx="8208912" cy="50457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35133" y="5589240"/>
            <a:ext cx="89297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Новая школа, предлагаемая авторами проекта – это технологии устойчивого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экологичного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строительства, возможности для социального взаимодействия и предельно адаптивная к различным функциональным программам общественная среда.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19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Интеллектуальная эко-школа будущего от LA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88640"/>
            <a:ext cx="8407285" cy="5112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214282" y="5643578"/>
            <a:ext cx="8572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Экономическая эффективность здания также была учтена при разработке структуры, призванной создать веселое и жизнерадостное пространство для обучения, игр и общения.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69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Интеллектуальная эко-школа будущего от LA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56" y="260648"/>
            <a:ext cx="6689544" cy="444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4282" y="5072074"/>
            <a:ext cx="82816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Жизнеспособный проект включает в себя прогрессивные эко-системы, а также модульные системы фасадов, которые являются гибкими для взаимодействия и регулировки света и тени, замкнутого или открытого пространства. В результате таких технологических решений здание может быть как интровертивно, так и абсолютно открыто для окружающей реальности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cf8d90b0-e28dThumb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2516"/>
            <a:ext cx="8028384" cy="48577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03137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Интеллектуальная эко-школа будущего от LA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5715000" cy="380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4526" y="5661248"/>
            <a:ext cx="84256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Использование эко-материалов привело к достаточно низкой стоимости объекта, а модульность структуры значительно облегчает ее сборку и перевозку материалов строительства.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 descr="N9A97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7766383" cy="48965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82691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2411760" y="188640"/>
            <a:ext cx="3595688" cy="4857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7396" y="5476984"/>
            <a:ext cx="84256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Кроме того, естественный дизайн экстерьера позволит школе гармонично адаптироваться в любую окружающую среду. Пространство для обучения нового типа стремится укрепить связи между человеком, природой, технологиями и знаниями.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28184" y="3068960"/>
            <a:ext cx="25148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Системы отопления и декоративного освещения в новой школе.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84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DOT-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136904" cy="54964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extBox 1"/>
          <p:cNvSpPr txBox="1"/>
          <p:nvPr/>
        </p:nvSpPr>
        <p:spPr>
          <a:xfrm>
            <a:off x="755576" y="6093296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Площадка  прогулок для учащихся начальной школы.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54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295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Oksana</dc:creator>
  <cp:lastModifiedBy>Oksana</cp:lastModifiedBy>
  <cp:revision>11</cp:revision>
  <dcterms:created xsi:type="dcterms:W3CDTF">2012-11-13T18:33:22Z</dcterms:created>
  <dcterms:modified xsi:type="dcterms:W3CDTF">2012-11-28T15:05:17Z</dcterms:modified>
</cp:coreProperties>
</file>