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2" r:id="rId5"/>
    <p:sldId id="275" r:id="rId6"/>
    <p:sldId id="287" r:id="rId7"/>
    <p:sldId id="258" r:id="rId8"/>
    <p:sldId id="276" r:id="rId9"/>
    <p:sldId id="264" r:id="rId10"/>
    <p:sldId id="263" r:id="rId11"/>
    <p:sldId id="278" r:id="rId12"/>
    <p:sldId id="290" r:id="rId13"/>
    <p:sldId id="279" r:id="rId14"/>
    <p:sldId id="280" r:id="rId15"/>
    <p:sldId id="281" r:id="rId16"/>
    <p:sldId id="282" r:id="rId17"/>
    <p:sldId id="265" r:id="rId18"/>
    <p:sldId id="266" r:id="rId19"/>
    <p:sldId id="272" r:id="rId20"/>
    <p:sldId id="283" r:id="rId21"/>
    <p:sldId id="271" r:id="rId22"/>
    <p:sldId id="284" r:id="rId23"/>
    <p:sldId id="267" r:id="rId24"/>
    <p:sldId id="273" r:id="rId25"/>
    <p:sldId id="269" r:id="rId26"/>
    <p:sldId id="285" r:id="rId27"/>
    <p:sldId id="270" r:id="rId28"/>
    <p:sldId id="288" r:id="rId29"/>
    <p:sldId id="286" r:id="rId30"/>
    <p:sldId id="289" r:id="rId31"/>
    <p:sldId id="260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C3D8-73A7-46E6-920F-AD389D87564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1DAF-9A17-4091-87B9-B3082A77E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C3D8-73A7-46E6-920F-AD389D87564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1DAF-9A17-4091-87B9-B3082A77E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C3D8-73A7-46E6-920F-AD389D87564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1DAF-9A17-4091-87B9-B3082A77E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C3D8-73A7-46E6-920F-AD389D87564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1DAF-9A17-4091-87B9-B3082A77E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C3D8-73A7-46E6-920F-AD389D87564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1DAF-9A17-4091-87B9-B3082A77E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C3D8-73A7-46E6-920F-AD389D87564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1DAF-9A17-4091-87B9-B3082A77E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C3D8-73A7-46E6-920F-AD389D87564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1DAF-9A17-4091-87B9-B3082A77E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C3D8-73A7-46E6-920F-AD389D87564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1DAF-9A17-4091-87B9-B3082A77E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C3D8-73A7-46E6-920F-AD389D87564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1DAF-9A17-4091-87B9-B3082A77E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C3D8-73A7-46E6-920F-AD389D87564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1DAF-9A17-4091-87B9-B3082A77E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C3D8-73A7-46E6-920F-AD389D87564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1DAF-9A17-4091-87B9-B3082A77E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6C3D8-73A7-46E6-920F-AD389D87564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D1DAF-9A17-4091-87B9-B3082A77E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explorado.ru/images/stories/SDIM4771_600_900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osd.ru/onephoto.asp?id=4004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osd.ru/onephoto.asp?id=4003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osd.ru/onephoto.asp?id=4001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osd.ru/onephoto.asp?id=4002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epwr.ru/quotauthor/337/19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explorado.ru/towns/zvenigorod/town-pano/611-panorama-doma-muzeya-m-prishvina-pod-zvenigorodom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osd.ru/onephoto.asp?id=4015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vetlanov_-_viridov_esna_i_osen_zagruzheno_leksandr_ordienko_id_415076408_mp3downloadfree%5b1%5d.ru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osd.ru/onephoto.asp?id=4007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www.osd.ru/onephoto.asp?id=4011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www.osd.ru/onephoto.asp?id=400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pwr.ru/quotauthor/337/24.jpg" TargetMode="External"/><Relationship Id="rId3" Type="http://schemas.openxmlformats.org/officeDocument/2006/relationships/image" Target="../media/image31.jpeg"/><Relationship Id="rId7" Type="http://schemas.openxmlformats.org/officeDocument/2006/relationships/image" Target="../media/image33.jpeg"/><Relationship Id="rId2" Type="http://schemas.openxmlformats.org/officeDocument/2006/relationships/hyperlink" Target="http://www.epwr.ru/quotauthor/337/1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pwr.ru/quotauthor/337/17.jpg" TargetMode="External"/><Relationship Id="rId5" Type="http://schemas.openxmlformats.org/officeDocument/2006/relationships/image" Target="../media/image32.jpeg"/><Relationship Id="rId4" Type="http://schemas.openxmlformats.org/officeDocument/2006/relationships/hyperlink" Target="http://www.epwr.ru/quotauthor/337/15.jpg" TargetMode="External"/><Relationship Id="rId9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wr.ru/quotauthor/337/18.jpg" TargetMode="Externa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www.explorado.ru/images/stories/Dunino_cabinet_2.jpg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www.osd.ru/onephoto.asp?id=4012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9.jpeg"/><Relationship Id="rId7" Type="http://schemas.openxmlformats.org/officeDocument/2006/relationships/image" Target="../media/image41.jpeg"/><Relationship Id="rId2" Type="http://schemas.openxmlformats.org/officeDocument/2006/relationships/hyperlink" Target="http://www.explorado.ru/images/stories/SDIM4777_900_60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osd.ru/onephoto.asp?id=4018" TargetMode="External"/><Relationship Id="rId5" Type="http://schemas.openxmlformats.org/officeDocument/2006/relationships/image" Target="../media/image40.jpeg"/><Relationship Id="rId4" Type="http://schemas.openxmlformats.org/officeDocument/2006/relationships/hyperlink" Target="http://www.osd.ru/onephoto.asp?id=4005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hyperlink" Target="http://www.osd.ru/onephoto.asp?id=4019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hyperlink" Target="http://www.osd.ru/onephoto.asp?id=401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epwr.ru/quotauthor/337/6.jpg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wr.ru/quotauthor/337/14.jpg" TargetMode="Externa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hyperlink" Target="http://www.explorado.ru/images/stories/SDIM4680_600_750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osd.ru/onephoto.asp?id=3997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osd.ru/onephoto.asp?id=4016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wr.ru/quotauthor/337/28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explorado.ru/towns/zvenigorod/town-pano/610-panorama-doma-muzeya-mm-prishvina-pod-zvenigorod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1928826"/>
          </a:xfrm>
          <a:noFill/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Виртуальная экскурсия.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Литературные места России.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М.М.Пришвин.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3240" y="2714620"/>
            <a:ext cx="5572164" cy="2428892"/>
          </a:xfrm>
        </p:spPr>
        <p:txBody>
          <a:bodyPr>
            <a:noAutofit/>
          </a:bodyPr>
          <a:lstStyle/>
          <a:p>
            <a:endParaRPr lang="ru-RU" sz="4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Деревня </a:t>
            </a:r>
            <a:r>
              <a:rPr lang="ru-RU" sz="4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Дудино</a:t>
            </a:r>
            <a:endParaRPr lang="ru-RU" sz="4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 Одинцовский район  Московской области)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8"/>
            <a:ext cx="2714644" cy="3514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857224" y="5572140"/>
            <a:ext cx="8072494" cy="10001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Работу выполнила Жиркина Наталья Анатольевна,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учитель литературы МОУ « СОШ с.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Брыковка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Духовницкого района Саратовской области»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Столовая - самая большая и светлая комната в доме. За этим столом Пришвин обычно начинал день, делая записи в своем дневнике.">
            <a:hlinkClick r:id="rId2" tgtFrame="_blank" tooltip="&quot;Столовая - самая большая и светлая комната в доме. За этим столом Пришвин обычно начинал день, делая записи в своем дневнике.&quot;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0"/>
            <a:ext cx="8572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 доме хранится множество подлинных предметов, принадлежавших семье писателя. Многие предметы Михаил Пришвин изготовил своими руками - как, например, стол, на котором стоит старое радио.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0"/>
            <a:ext cx="88582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Деревянный резной буфет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214422"/>
            <a:ext cx="407196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Старинная радиола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www.osd.ru/ftproot/users/0009079/al0000218/0000019.jpg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643050"/>
            <a:ext cx="678661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6388"/>
            <a:ext cx="8229600" cy="92869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Кресло - диван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А этот диван писатель изготовил из автомобильных сидений.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00100" y="500042"/>
            <a:ext cx="742955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osd.ru/ftproot/users/0009079/al0000218/0000016.jpg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8572560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357826"/>
            <a:ext cx="8929718" cy="114300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«Покои» жены писателя, Валерии Дмитриевны.</a:t>
            </a:r>
            <a:endParaRPr lang="ru-RU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0"/>
            <a:ext cx="7572428" cy="567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29264"/>
            <a:ext cx="8229600" cy="114300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столе печатная машинка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самый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настоящий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Mercedes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Михаил Михайлович Пришвин (Mihail Mihajlovich Prishvin)">
            <a:hlinkClick r:id="rId2" tgtFrame="_blank" tooltip="&quot;увеличить картинку&quot;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335758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1928802"/>
            <a:ext cx="457203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Панорама рабочего кабинета писателя.</a:t>
            </a:r>
            <a:endParaRPr lang="ru-RU" sz="35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Дом-музей М.М. Пришвина в деревне Дунино под Звенигородом - панорама рабочего кабинета писателя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928802"/>
            <a:ext cx="871543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абинет писателя.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785794"/>
            <a:ext cx="821537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928926" y="0"/>
            <a:ext cx="342902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3607571"/>
            <a:ext cx="6500858" cy="3250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vetlanov_-_viridov_esna_i_osen_zagruzheno_leksandr_ordienko_id_415076408_mp3downloadfree[1].r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285720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8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643578"/>
            <a:ext cx="9144000" cy="100013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Письменный стол в кабинете писателя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На столе пишущая машинка, письменные принадлежности, фотография матери. Очень красивый абажур - он украшен натуральными листьями и травами.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43512"/>
            <a:ext cx="8229600" cy="128588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Пришвин любил заниматься фотографией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Фото- принадлежности.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14290"/>
            <a:ext cx="714380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Личные вещи писателя - зонт, саквояж, ружье. А перед камином - лежанка для собаки.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857232"/>
            <a:ext cx="4786314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Дом-музей М.М.Пришвин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-1"/>
            <a:ext cx="4000528" cy="62522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ихаил Михайлович Пришвин (Mihail Mihajlovich Prishvin)">
            <a:hlinkClick r:id="rId2" tgtFrame="_blank" tooltip="&quot;увеличить картинку&quot;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98017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Михаил Михайлович Пришвин (Mihail Mihajlovich Prishvin)">
            <a:hlinkClick r:id="rId4" tgtFrame="_blank" tooltip="&quot;увеличить картинку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214290"/>
            <a:ext cx="235745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Михаил Михайлович Пришвин (Mihail Mihajlovich Prishvin)">
            <a:hlinkClick r:id="rId6" tgtFrame="_blank" tooltip="&quot;увеличить картинку&quot;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7620" y="4357694"/>
            <a:ext cx="3000396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Михаил Михайлович Пришвин (Mihail Mihajlovich Prishvin)">
            <a:hlinkClick r:id="rId8" tgtFrame="_blank" tooltip="&quot;увеличить картинку&quot;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00760" y="0"/>
            <a:ext cx="3143240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Пришвин в Дудинских лесах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4071966" cy="5175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Михаил Михайлович Пришвин (Mihail Mihajlovich Prishvin)">
            <a:hlinkClick r:id="rId3" tgtFrame="_blank" tooltip="&quot;увеличить картинку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1785926"/>
            <a:ext cx="371477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 кабинете М.М. Пришвина в Дунине: слева - печка, под ней - лежанка для собаки; дверь из &quot;денщицкой&quot;, над дверью - лосиные рога, охотничий трофей писателя.">
            <a:hlinkClick r:id="rId2" tgtFrame="_blank" tooltip="&quot;В кабинете М.М. Пришвина в Дунине: слева - печка, под ней - лежанка для собаки; дверь из &amp;quot;денщицкой&amp;quot;, над дверью - лосиные рога, охотничий трофей писателя.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428604"/>
            <a:ext cx="7500990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нее здесь была кухня, а сейчас здесь размещаются выставки.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290"/>
            <a:ext cx="914400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Личный Мерседес Валерии Дмитриевны, супруги писателя">
            <a:hlinkClick r:id="rId2" tgtFrame="_blank" tooltip="&quot;Личный Мерседес Валерии Дмитриевны, супруги писателя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500438"/>
            <a:ext cx="4071966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www.osd.ru/ftproot/users/0009079/al0000218/0000025.jpg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071810"/>
            <a:ext cx="4572000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12" descr="На экскурсии нам рассказали не только о жизни и творчестве писателя, но и о почти забытых бытовых предметах, как, например, вот этот рукомойник.">
            <a:hlinkClick r:id="rId6" tgtFrame="_blank"/>
          </p:cNvPr>
          <p:cNvPicPr>
            <a:picLocks noGrp="1"/>
          </p:cNvPicPr>
          <p:nvPr>
            <p:ph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4214810" y="0"/>
            <a:ext cx="492919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Дом-музей М.М.Пришвин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-1"/>
            <a:ext cx="3643306" cy="3598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636"/>
            <a:ext cx="8229600" cy="1357322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Старая дверь и замок очень необычной конструкции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Старая дверь и замок очень необычной конструкции (и нам раскрыли его секрет, показав как он работает).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14290"/>
            <a:ext cx="714380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Выставки </a:t>
            </a:r>
            <a:endParaRPr lang="ru-RU" dirty="0"/>
          </a:p>
        </p:txBody>
      </p:sp>
      <p:pic>
        <p:nvPicPr>
          <p:cNvPr id="4" name="Содержимое 3" descr="http://www.osd.ru/ftproot/users/0009079/al0000218/0000049.jpg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214422"/>
            <a:ext cx="757242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 -музей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М.М. Пришвина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Звенигородом </a:t>
            </a:r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Дом-музей Пришвина М.М. Дунино (Московская область)">
            <a:hlinkClick r:id="rId2" tgtFrame="_blank" tooltip="&quot;увеличить картинку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285860"/>
            <a:ext cx="771530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53611" y="1928802"/>
            <a:ext cx="4490389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Михаил Михайлович Пришвин (Mihail Mihajlovich Prishvin)">
            <a:hlinkClick r:id="rId3" tgtFrame="_blank" tooltip="&quot;увеличить картинку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57166"/>
            <a:ext cx="392909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3000372"/>
            <a:ext cx="3757610" cy="328614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Усадьба М.М.Пришвина - мемориальный литературный музей, филиал Московского Литературного музея.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Усадьба писателя М.М. Пришвина, культурный памятник">
            <a:hlinkClick r:id="rId2" tgtFrame="_blank" tooltip="&quot;Усадьба писателя М.М. Пришвина, культурный памятник&quot;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4357686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285728"/>
            <a:ext cx="38100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0"/>
            <a:ext cx="6357982" cy="6717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ом расположен среди деревьев на склоне - и потому когда находишься внутри этого дома, и смотришь в окно, то кажется, что дом парит в воздухе, и ощущается необыкновенное чувство лёгкости и свободы.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285728"/>
            <a:ext cx="914400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0"/>
            <a:ext cx="4357686" cy="4124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25420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Пока мы были на экскурсии, снег припорошил ветви сосен - и стоящий меж них дом писателя стал таинственным и сказочным..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429000"/>
            <a:ext cx="435771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7" y="214290"/>
            <a:ext cx="4666231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Михаил Михайлович Пришвин (Mihail Mihajlovich Prishvin)">
            <a:hlinkClick r:id="rId3" tgtFrame="_blank" tooltip="&quot;увеличить картинку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214290"/>
            <a:ext cx="392905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44613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636"/>
            <a:ext cx="8229600" cy="114300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Панорама столовой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Дом-музей М.М. Пришвина в деревне Дунино под Звенигородом - панорама столовой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14422"/>
            <a:ext cx="871543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87</Words>
  <Application>Microsoft Office PowerPoint</Application>
  <PresentationFormat>Экран (4:3)</PresentationFormat>
  <Paragraphs>21</Paragraphs>
  <Slides>31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Виртуальная экскурсия. Литературные места России.                               М.М.Пришвин.</vt:lpstr>
      <vt:lpstr>Слайд 2</vt:lpstr>
      <vt:lpstr>Дом -музей М.М. Пришвина  под Звенигородом  </vt:lpstr>
      <vt:lpstr>Слайд 4</vt:lpstr>
      <vt:lpstr>Слайд 5</vt:lpstr>
      <vt:lpstr>Слайд 6</vt:lpstr>
      <vt:lpstr>Слайд 7</vt:lpstr>
      <vt:lpstr>Слайд 8</vt:lpstr>
      <vt:lpstr>Панорама столовой</vt:lpstr>
      <vt:lpstr>Слайд 10</vt:lpstr>
      <vt:lpstr>Слайд 11</vt:lpstr>
      <vt:lpstr>Деревянный резной буфет </vt:lpstr>
      <vt:lpstr>Старинная радиола </vt:lpstr>
      <vt:lpstr>Кресло - диван</vt:lpstr>
      <vt:lpstr>Слайд 15</vt:lpstr>
      <vt:lpstr>«Покои» жены писателя, Валерии Дмитриевны.</vt:lpstr>
      <vt:lpstr>На столе печатная машинка –  самый настоящий Mercedes!</vt:lpstr>
      <vt:lpstr>Панорама рабочего кабинета писателя.</vt:lpstr>
      <vt:lpstr>Слайд 19</vt:lpstr>
      <vt:lpstr>Письменный стол в кабинете писателя</vt:lpstr>
      <vt:lpstr>Пришвин любил заниматься фотографией</vt:lpstr>
      <vt:lpstr>Слайд 22</vt:lpstr>
      <vt:lpstr>Слайд 23</vt:lpstr>
      <vt:lpstr>Пришвин в Дудинских лесах</vt:lpstr>
      <vt:lpstr>Слайд 25</vt:lpstr>
      <vt:lpstr>Слайд 26</vt:lpstr>
      <vt:lpstr>Слайд 27</vt:lpstr>
      <vt:lpstr>Старая дверь и замок очень необычной конструкции</vt:lpstr>
      <vt:lpstr>Выставки </vt:lpstr>
      <vt:lpstr>Слайд 30</vt:lpstr>
      <vt:lpstr>   Усадьба М.М.Пришвина - мемориальный литературный музей, филиал Московского Литературного музея.  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Литературные места России                               М.М.Пришвин</dc:title>
  <dc:creator>Admin</dc:creator>
  <cp:lastModifiedBy>Admin</cp:lastModifiedBy>
  <cp:revision>40</cp:revision>
  <dcterms:created xsi:type="dcterms:W3CDTF">2012-03-16T15:12:08Z</dcterms:created>
  <dcterms:modified xsi:type="dcterms:W3CDTF">2012-03-19T14:59:13Z</dcterms:modified>
</cp:coreProperties>
</file>