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69" r:id="rId3"/>
    <p:sldId id="270" r:id="rId4"/>
    <p:sldId id="258" r:id="rId5"/>
    <p:sldId id="259" r:id="rId6"/>
    <p:sldId id="260" r:id="rId7"/>
    <p:sldId id="261" r:id="rId8"/>
    <p:sldId id="262" r:id="rId9"/>
    <p:sldId id="263" r:id="rId10"/>
    <p:sldId id="264" r:id="rId11"/>
    <p:sldId id="265" r:id="rId12"/>
    <p:sldId id="266" r:id="rId13"/>
    <p:sldId id="267" r:id="rId14"/>
    <p:sldId id="268"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accent1"/>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E379B6"/>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83" d="100"/>
          <a:sy n="83" d="100"/>
        </p:scale>
        <p:origin x="-450" y="-2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7" name="Равнобедренный треугольник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Заголовок 7"/>
          <p:cNvSpPr>
            <a:spLocks noGrp="1"/>
          </p:cNvSpPr>
          <p:nvPr>
            <p:ph type="ctrTitle"/>
          </p:nvPr>
        </p:nvSpPr>
        <p:spPr>
          <a:xfrm>
            <a:off x="540544" y="776288"/>
            <a:ext cx="8062912" cy="1470025"/>
          </a:xfrm>
        </p:spPr>
        <p:txBody>
          <a:bodyPr anchor="b">
            <a:normAutofit/>
          </a:bodyPr>
          <a:lstStyle>
            <a:lvl1pPr algn="r">
              <a:defRPr sz="4400"/>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a:xfrm>
            <a:off x="1371600" y="6012656"/>
            <a:ext cx="5791200" cy="365125"/>
          </a:xfrm>
        </p:spPr>
        <p:txBody>
          <a:bodyPr tIns="0" bIns="0" anchor="t"/>
          <a:lstStyle>
            <a:lvl1pPr algn="r">
              <a:defRPr sz="1000"/>
            </a:lvl1pPr>
          </a:lstStyle>
          <a:p>
            <a:fld id="{B4C71EC6-210F-42DE-9C53-41977AD35B3D}" type="datetimeFigureOut">
              <a:rPr lang="ru-RU" smtClean="0"/>
              <a:pPr/>
              <a:t>29.11.2012</a:t>
            </a:fld>
            <a:endParaRPr lang="ru-RU" dirty="0"/>
          </a:p>
        </p:txBody>
      </p:sp>
      <p:sp>
        <p:nvSpPr>
          <p:cNvPr id="17" name="Нижний колонтитул 16"/>
          <p:cNvSpPr>
            <a:spLocks noGrp="1"/>
          </p:cNvSpPr>
          <p:nvPr>
            <p:ph type="ftr" sz="quarter" idx="11"/>
          </p:nvPr>
        </p:nvSpPr>
        <p:spPr>
          <a:xfrm>
            <a:off x="1371600" y="5650704"/>
            <a:ext cx="5791200" cy="365125"/>
          </a:xfrm>
        </p:spPr>
        <p:txBody>
          <a:bodyPr tIns="0" bIns="0" anchor="b"/>
          <a:lstStyle>
            <a:lvl1pPr algn="r">
              <a:defRPr sz="1100"/>
            </a:lvl1pPr>
          </a:lstStyle>
          <a:p>
            <a:endParaRPr lang="ru-RU" dirty="0"/>
          </a:p>
        </p:txBody>
      </p:sp>
      <p:sp>
        <p:nvSpPr>
          <p:cNvPr id="29" name="Номер слайда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B19B0651-EE4F-4900-A07F-96A6BFA9D0F0}" type="slidenum">
              <a:rPr lang="ru-RU" smtClean="0"/>
              <a:pPr/>
              <a:t>‹#›</a:t>
            </a:fld>
            <a:endParaRPr lang="ru-R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pPr/>
              <a:t>29.11.2012</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81800" y="381000"/>
            <a:ext cx="1905000" cy="5486400"/>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381000"/>
            <a:ext cx="6248400" cy="5486400"/>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pPr/>
              <a:t>29.11.2012</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7494"/>
            <a:ext cx="8229600" cy="1399032"/>
          </a:xfrm>
        </p:spPr>
        <p:txBody>
          <a:bodyPr/>
          <a:lstStyle/>
          <a:p>
            <a:r>
              <a:rPr kumimoji="0" lang="ru-RU" smtClean="0"/>
              <a:t>Образец заголовка</a:t>
            </a:r>
            <a:endParaRPr kumimoji="0" lang="en-US"/>
          </a:p>
        </p:txBody>
      </p:sp>
      <p:sp>
        <p:nvSpPr>
          <p:cNvPr id="3" name="Объект 2"/>
          <p:cNvSpPr>
            <a:spLocks noGrp="1"/>
          </p:cNvSpPr>
          <p:nvPr>
            <p:ph idx="1"/>
          </p:nvPr>
        </p:nvSpPr>
        <p:spPr>
          <a:xfrm>
            <a:off x="457200" y="1882808"/>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791456" y="6480048"/>
            <a:ext cx="2133600" cy="301752"/>
          </a:xfrm>
        </p:spPr>
        <p:txBody>
          <a:bodyPr/>
          <a:lstStyle/>
          <a:p>
            <a:fld id="{B4C71EC6-210F-42DE-9C53-41977AD35B3D}" type="datetimeFigureOut">
              <a:rPr lang="ru-RU" smtClean="0"/>
              <a:pPr/>
              <a:t>29.11.2012</a:t>
            </a:fld>
            <a:endParaRPr lang="ru-RU" dirty="0"/>
          </a:p>
        </p:txBody>
      </p:sp>
      <p:sp>
        <p:nvSpPr>
          <p:cNvPr id="5" name="Нижний колонтитул 4"/>
          <p:cNvSpPr>
            <a:spLocks noGrp="1"/>
          </p:cNvSpPr>
          <p:nvPr>
            <p:ph type="ftr" sz="quarter" idx="11"/>
          </p:nvPr>
        </p:nvSpPr>
        <p:spPr>
          <a:xfrm>
            <a:off x="457200" y="6480969"/>
            <a:ext cx="4260056" cy="300831"/>
          </a:xfrm>
        </p:spPr>
        <p:txBody>
          <a:bodyPr/>
          <a:lstStyle/>
          <a:p>
            <a:endParaRPr lang="ru-RU" dirty="0"/>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1"/>
      </p:bgRef>
    </p:bg>
    <p:spTree>
      <p:nvGrpSpPr>
        <p:cNvPr id="1" name=""/>
        <p:cNvGrpSpPr/>
        <p:nvPr/>
      </p:nvGrpSpPr>
      <p:grpSpPr>
        <a:xfrm>
          <a:off x="0" y="0"/>
          <a:ext cx="0" cy="0"/>
          <a:chOff x="0" y="0"/>
          <a:chExt cx="0" cy="0"/>
        </a:xfrm>
      </p:grpSpPr>
      <p:sp>
        <p:nvSpPr>
          <p:cNvPr id="9" name="Прямоугольный треугольник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dirty="0">
              <a:solidFill>
                <a:schemeClr val="lt1"/>
              </a:solidFill>
              <a:latin typeface="+mn-lt"/>
              <a:ea typeface="+mn-ea"/>
              <a:cs typeface="+mn-cs"/>
            </a:endParaRPr>
          </a:p>
        </p:txBody>
      </p:sp>
      <p:sp>
        <p:nvSpPr>
          <p:cNvPr id="8" name="Равнобедренный треугольник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 name="Дата 3"/>
          <p:cNvSpPr>
            <a:spLocks noGrp="1"/>
          </p:cNvSpPr>
          <p:nvPr>
            <p:ph type="dt" sz="half" idx="10"/>
          </p:nvPr>
        </p:nvSpPr>
        <p:spPr>
          <a:xfrm>
            <a:off x="6955632" y="6477000"/>
            <a:ext cx="2133600" cy="304800"/>
          </a:xfrm>
        </p:spPr>
        <p:txBody>
          <a:bodyPr/>
          <a:lstStyle/>
          <a:p>
            <a:fld id="{B4C71EC6-210F-42DE-9C53-41977AD35B3D}" type="datetimeFigureOut">
              <a:rPr lang="ru-RU" smtClean="0"/>
              <a:pPr/>
              <a:t>29.11.2012</a:t>
            </a:fld>
            <a:endParaRPr lang="ru-RU" dirty="0"/>
          </a:p>
        </p:txBody>
      </p:sp>
      <p:sp>
        <p:nvSpPr>
          <p:cNvPr id="5" name="Нижний колонтитул 4"/>
          <p:cNvSpPr>
            <a:spLocks noGrp="1"/>
          </p:cNvSpPr>
          <p:nvPr>
            <p:ph type="ftr" sz="quarter" idx="11"/>
          </p:nvPr>
        </p:nvSpPr>
        <p:spPr>
          <a:xfrm>
            <a:off x="2619376" y="6480969"/>
            <a:ext cx="4260056" cy="300831"/>
          </a:xfrm>
        </p:spPr>
        <p:txBody>
          <a:bodyPr/>
          <a:lstStyle/>
          <a:p>
            <a:endParaRPr lang="ru-RU" dirty="0"/>
          </a:p>
        </p:txBody>
      </p:sp>
      <p:sp>
        <p:nvSpPr>
          <p:cNvPr id="6" name="Номер слайда 5"/>
          <p:cNvSpPr>
            <a:spLocks noGrp="1"/>
          </p:cNvSpPr>
          <p:nvPr>
            <p:ph type="sldNum" sz="quarter" idx="12"/>
          </p:nvPr>
        </p:nvSpPr>
        <p:spPr>
          <a:xfrm>
            <a:off x="8451056" y="809624"/>
            <a:ext cx="502920" cy="300831"/>
          </a:xfrm>
        </p:spPr>
        <p:txBody>
          <a:bodyPr/>
          <a:lstStyle/>
          <a:p>
            <a:fld id="{B19B0651-EE4F-4900-A07F-96A6BFA9D0F0}" type="slidenum">
              <a:rPr lang="ru-RU" smtClean="0"/>
              <a:pPr/>
              <a:t>‹#›</a:t>
            </a:fld>
            <a:endParaRPr lang="ru-RU" dirty="0"/>
          </a:p>
        </p:txBody>
      </p:sp>
      <p:cxnSp>
        <p:nvCxnSpPr>
          <p:cNvPr id="11" name="Прямая соединительная линия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Прямая соединительная линия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Заголовок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marL="0" algn="l">
              <a:defRPr/>
            </a:lvl1pPr>
          </a:lstStyle>
          <a:p>
            <a:r>
              <a:rPr kumimoji="0" lang="ru-RU" smtClean="0"/>
              <a:t>Образец заголовка</a:t>
            </a:r>
            <a:endParaRPr kumimoji="0" lang="en-US"/>
          </a:p>
        </p:txBody>
      </p:sp>
      <p:sp>
        <p:nvSpPr>
          <p:cNvPr id="3" name="Объект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Объект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4791456" y="6480969"/>
            <a:ext cx="2133600" cy="301752"/>
          </a:xfrm>
        </p:spPr>
        <p:txBody>
          <a:bodyPr/>
          <a:lstStyle/>
          <a:p>
            <a:fld id="{B4C71EC6-210F-42DE-9C53-41977AD35B3D}" type="datetimeFigureOut">
              <a:rPr lang="ru-RU" smtClean="0"/>
              <a:pPr/>
              <a:t>29.11.2012</a:t>
            </a:fld>
            <a:endParaRPr lang="ru-RU" dirty="0"/>
          </a:p>
        </p:txBody>
      </p:sp>
      <p:sp>
        <p:nvSpPr>
          <p:cNvPr id="6" name="Нижний колонтитул 5"/>
          <p:cNvSpPr>
            <a:spLocks noGrp="1"/>
          </p:cNvSpPr>
          <p:nvPr>
            <p:ph type="ftr" sz="quarter" idx="11"/>
          </p:nvPr>
        </p:nvSpPr>
        <p:spPr>
          <a:xfrm>
            <a:off x="457200" y="6480969"/>
            <a:ext cx="4260056" cy="301752"/>
          </a:xfrm>
        </p:spPr>
        <p:txBody>
          <a:bodyPr/>
          <a:lstStyle/>
          <a:p>
            <a:endParaRPr lang="ru-RU" dirty="0"/>
          </a:p>
        </p:txBody>
      </p:sp>
      <p:sp>
        <p:nvSpPr>
          <p:cNvPr id="7" name="Номер слайда 6"/>
          <p:cNvSpPr>
            <a:spLocks noGrp="1"/>
          </p:cNvSpPr>
          <p:nvPr>
            <p:ph type="sldNum" sz="quarter" idx="12"/>
          </p:nvPr>
        </p:nvSpPr>
        <p:spPr>
          <a:xfrm>
            <a:off x="7589520" y="6480969"/>
            <a:ext cx="502920" cy="301752"/>
          </a:xfrm>
        </p:spPr>
        <p:txBody>
          <a:bodyPr/>
          <a:lstStyle/>
          <a:p>
            <a:fld id="{B19B0651-EE4F-4900-A07F-96A6BFA9D0F0}" type="slidenum">
              <a:rPr lang="ru-RU" smtClean="0"/>
              <a:pPr/>
              <a:t>‹#›</a:t>
            </a:fld>
            <a:endParaRPr lang="ru-R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Объект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Объект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a:xfrm>
            <a:off x="4791456" y="6480969"/>
            <a:ext cx="2130552" cy="301752"/>
          </a:xfrm>
        </p:spPr>
        <p:txBody>
          <a:bodyPr/>
          <a:lstStyle/>
          <a:p>
            <a:fld id="{B4C71EC6-210F-42DE-9C53-41977AD35B3D}" type="datetimeFigureOut">
              <a:rPr lang="ru-RU" smtClean="0"/>
              <a:pPr/>
              <a:t>29.11.2012</a:t>
            </a:fld>
            <a:endParaRPr lang="ru-RU" dirty="0"/>
          </a:p>
        </p:txBody>
      </p:sp>
      <p:sp>
        <p:nvSpPr>
          <p:cNvPr id="8" name="Нижний колонтитул 7"/>
          <p:cNvSpPr>
            <a:spLocks noGrp="1"/>
          </p:cNvSpPr>
          <p:nvPr>
            <p:ph type="ftr" sz="quarter" idx="11"/>
          </p:nvPr>
        </p:nvSpPr>
        <p:spPr>
          <a:xfrm>
            <a:off x="457200" y="6480969"/>
            <a:ext cx="4261104" cy="301752"/>
          </a:xfrm>
        </p:spPr>
        <p:txBody>
          <a:bodyPr/>
          <a:lstStyle/>
          <a:p>
            <a:endParaRPr lang="ru-RU" dirty="0"/>
          </a:p>
        </p:txBody>
      </p:sp>
      <p:sp>
        <p:nvSpPr>
          <p:cNvPr id="9" name="Номер слайда 8"/>
          <p:cNvSpPr>
            <a:spLocks noGrp="1"/>
          </p:cNvSpPr>
          <p:nvPr>
            <p:ph type="sldNum" sz="quarter" idx="12"/>
          </p:nvPr>
        </p:nvSpPr>
        <p:spPr>
          <a:xfrm>
            <a:off x="7589520" y="6483096"/>
            <a:ext cx="502920" cy="301752"/>
          </a:xfrm>
        </p:spPr>
        <p:txBody>
          <a:bodyPr/>
          <a:lstStyle>
            <a:lvl1pPr algn="ctr">
              <a:defRPr/>
            </a:lvl1pPr>
          </a:lstStyle>
          <a:p>
            <a:fld id="{B19B0651-EE4F-4900-A07F-96A6BFA9D0F0}" type="slidenum">
              <a:rPr lang="ru-RU" smtClean="0"/>
              <a:pPr/>
              <a:t>‹#›</a:t>
            </a:fld>
            <a:endParaRPr lang="ru-RU" dirty="0"/>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b="0"/>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B4C71EC6-210F-42DE-9C53-41977AD35B3D}" type="datetimeFigureOut">
              <a:rPr lang="ru-RU" smtClean="0"/>
              <a:pPr/>
              <a:t>29.11.2012</a:t>
            </a:fld>
            <a:endParaRPr lang="ru-RU" dirty="0"/>
          </a:p>
        </p:txBody>
      </p:sp>
      <p:sp>
        <p:nvSpPr>
          <p:cNvPr id="4" name="Нижний колонтитул 3"/>
          <p:cNvSpPr>
            <a:spLocks noGrp="1"/>
          </p:cNvSpPr>
          <p:nvPr>
            <p:ph type="ftr" sz="quarter" idx="11"/>
          </p:nvPr>
        </p:nvSpPr>
        <p:spPr/>
        <p:txBody>
          <a:bodyPr/>
          <a:lstStyle/>
          <a:p>
            <a:endParaRPr lang="ru-RU" dirty="0"/>
          </a:p>
        </p:txBody>
      </p:sp>
      <p:sp>
        <p:nvSpPr>
          <p:cNvPr id="5" name="Номер слайда 4"/>
          <p:cNvSpPr>
            <a:spLocks noGrp="1"/>
          </p:cNvSpPr>
          <p:nvPr>
            <p:ph type="sldNum" sz="quarter" idx="12"/>
          </p:nvPr>
        </p:nvSpPr>
        <p:spPr/>
        <p:txBody>
          <a:bodyPr/>
          <a:lstStyle/>
          <a:p>
            <a:fld id="{B19B0651-EE4F-4900-A07F-96A6BFA9D0F0}" type="slidenum">
              <a:rPr lang="ru-RU" smtClean="0"/>
              <a:pPr/>
              <a:t>‹#›</a:t>
            </a:fld>
            <a:endParaRPr lang="ru-R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a:xfrm>
            <a:off x="4791456" y="6480969"/>
            <a:ext cx="2133600" cy="301752"/>
          </a:xfrm>
        </p:spPr>
        <p:txBody>
          <a:bodyPr/>
          <a:lstStyle/>
          <a:p>
            <a:fld id="{B4C71EC6-210F-42DE-9C53-41977AD35B3D}" type="datetimeFigureOut">
              <a:rPr lang="ru-RU" smtClean="0"/>
              <a:pPr/>
              <a:t>29.11.2012</a:t>
            </a:fld>
            <a:endParaRPr lang="ru-RU" dirty="0"/>
          </a:p>
        </p:txBody>
      </p:sp>
      <p:sp>
        <p:nvSpPr>
          <p:cNvPr id="3" name="Нижний колонтитул 2"/>
          <p:cNvSpPr>
            <a:spLocks noGrp="1"/>
          </p:cNvSpPr>
          <p:nvPr>
            <p:ph type="ftr" sz="quarter" idx="11"/>
          </p:nvPr>
        </p:nvSpPr>
        <p:spPr>
          <a:xfrm>
            <a:off x="457200" y="6481890"/>
            <a:ext cx="4260056" cy="300831"/>
          </a:xfrm>
        </p:spPr>
        <p:txBody>
          <a:bodyPr/>
          <a:lstStyle/>
          <a:p>
            <a:endParaRPr lang="ru-RU" dirty="0"/>
          </a:p>
        </p:txBody>
      </p:sp>
      <p:sp>
        <p:nvSpPr>
          <p:cNvPr id="4" name="Номер слайда 3"/>
          <p:cNvSpPr>
            <a:spLocks noGrp="1"/>
          </p:cNvSpPr>
          <p:nvPr>
            <p:ph type="sldNum" sz="quarter" idx="12"/>
          </p:nvPr>
        </p:nvSpPr>
        <p:spPr>
          <a:xfrm>
            <a:off x="7589520" y="6480969"/>
            <a:ext cx="502920" cy="301752"/>
          </a:xfrm>
        </p:spPr>
        <p:txBody>
          <a:bodyPr/>
          <a:lstStyle/>
          <a:p>
            <a:fld id="{B19B0651-EE4F-4900-A07F-96A6BFA9D0F0}" type="slidenum">
              <a:rPr lang="ru-RU" smtClean="0"/>
              <a:pPr/>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Объект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6278976" y="6556248"/>
            <a:ext cx="2133600" cy="301752"/>
          </a:xfrm>
        </p:spPr>
        <p:txBody>
          <a:bodyPr/>
          <a:lstStyle>
            <a:lvl1pPr>
              <a:defRPr sz="900"/>
            </a:lvl1pPr>
          </a:lstStyle>
          <a:p>
            <a:fld id="{B4C71EC6-210F-42DE-9C53-41977AD35B3D}" type="datetimeFigureOut">
              <a:rPr lang="ru-RU" smtClean="0"/>
              <a:pPr/>
              <a:t>29.11.2012</a:t>
            </a:fld>
            <a:endParaRPr lang="ru-RU" dirty="0"/>
          </a:p>
        </p:txBody>
      </p:sp>
      <p:sp>
        <p:nvSpPr>
          <p:cNvPr id="6" name="Нижний колонтитул 5"/>
          <p:cNvSpPr>
            <a:spLocks noGrp="1"/>
          </p:cNvSpPr>
          <p:nvPr>
            <p:ph type="ftr" sz="quarter" idx="11"/>
          </p:nvPr>
        </p:nvSpPr>
        <p:spPr>
          <a:xfrm>
            <a:off x="1135856" y="6556248"/>
            <a:ext cx="5143120" cy="301752"/>
          </a:xfrm>
        </p:spPr>
        <p:txBody>
          <a:bodyPr/>
          <a:lstStyle>
            <a:lvl1pPr>
              <a:defRPr sz="900"/>
            </a:lvl1pPr>
          </a:lstStyle>
          <a:p>
            <a:endParaRPr lang="ru-RU" dirty="0"/>
          </a:p>
        </p:txBody>
      </p:sp>
      <p:sp>
        <p:nvSpPr>
          <p:cNvPr id="7" name="Номер слайда 6"/>
          <p:cNvSpPr>
            <a:spLocks noGrp="1"/>
          </p:cNvSpPr>
          <p:nvPr>
            <p:ph type="sldNum" sz="quarter" idx="12"/>
          </p:nvPr>
        </p:nvSpPr>
        <p:spPr>
          <a:xfrm>
            <a:off x="8410576" y="6556248"/>
            <a:ext cx="502920" cy="301752"/>
          </a:xfrm>
        </p:spPr>
        <p:txBody>
          <a:bodyPr/>
          <a:lstStyle>
            <a:lvl1pPr>
              <a:defRPr sz="900"/>
            </a:lvl1pPr>
          </a:lstStyle>
          <a:p>
            <a:fld id="{B19B0651-EE4F-4900-A07F-96A6BFA9D0F0}" type="slidenum">
              <a:rPr lang="ru-RU" smtClean="0"/>
              <a:pPr/>
              <a:t>‹#›</a:t>
            </a:fld>
            <a:endParaRPr lang="ru-RU" dirty="0"/>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ru-RU" dirty="0" smtClean="0"/>
              <a:t>Вставка рисунка</a:t>
            </a:r>
            <a:endParaRPr kumimoji="0" lang="en-US" dirty="0"/>
          </a:p>
        </p:txBody>
      </p:sp>
      <p:sp>
        <p:nvSpPr>
          <p:cNvPr id="4" name="Текст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a:xfrm>
            <a:off x="6108192" y="6556248"/>
            <a:ext cx="2103120" cy="301752"/>
          </a:xfrm>
        </p:spPr>
        <p:txBody>
          <a:bodyPr/>
          <a:lstStyle>
            <a:lvl1pPr>
              <a:defRPr sz="900"/>
            </a:lvl1pPr>
          </a:lstStyle>
          <a:p>
            <a:fld id="{B4C71EC6-210F-42DE-9C53-41977AD35B3D}" type="datetimeFigureOut">
              <a:rPr lang="ru-RU" smtClean="0"/>
              <a:pPr/>
              <a:t>29.11.2012</a:t>
            </a:fld>
            <a:endParaRPr lang="ru-RU" dirty="0"/>
          </a:p>
        </p:txBody>
      </p:sp>
      <p:sp>
        <p:nvSpPr>
          <p:cNvPr id="6" name="Нижний колонтитул 5"/>
          <p:cNvSpPr>
            <a:spLocks noGrp="1"/>
          </p:cNvSpPr>
          <p:nvPr>
            <p:ph type="ftr" sz="quarter" idx="11"/>
          </p:nvPr>
        </p:nvSpPr>
        <p:spPr>
          <a:xfrm>
            <a:off x="1170432" y="6557169"/>
            <a:ext cx="4948072" cy="301752"/>
          </a:xfrm>
        </p:spPr>
        <p:txBody>
          <a:bodyPr/>
          <a:lstStyle>
            <a:lvl1pPr>
              <a:defRPr sz="900"/>
            </a:lvl1pPr>
          </a:lstStyle>
          <a:p>
            <a:endParaRPr lang="ru-RU" dirty="0"/>
          </a:p>
        </p:txBody>
      </p:sp>
      <p:sp>
        <p:nvSpPr>
          <p:cNvPr id="7" name="Номер слайда 6"/>
          <p:cNvSpPr>
            <a:spLocks noGrp="1"/>
          </p:cNvSpPr>
          <p:nvPr>
            <p:ph type="sldNum" sz="quarter" idx="12"/>
          </p:nvPr>
        </p:nvSpPr>
        <p:spPr>
          <a:xfrm>
            <a:off x="8217192" y="6556248"/>
            <a:ext cx="365760" cy="301752"/>
          </a:xfrm>
        </p:spPr>
        <p:txBody>
          <a:bodyPr/>
          <a:lstStyle>
            <a:lvl1pPr algn="ctr">
              <a:defRPr sz="900"/>
            </a:lvl1pPr>
          </a:lstStyle>
          <a:p>
            <a:fld id="{B19B0651-EE4F-4900-A07F-96A6BFA9D0F0}" type="slidenum">
              <a:rPr lang="ru-RU" smtClean="0"/>
              <a:pPr/>
              <a:t>‹#›</a:t>
            </a:fld>
            <a:endParaRPr lang="ru-RU"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Прямоугольный треугольник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cxnSp>
        <p:nvCxnSpPr>
          <p:cNvPr id="8" name="Прямая соединительная линия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Прямая соединительная линия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Заголовок 21"/>
          <p:cNvSpPr>
            <a:spLocks noGrp="1"/>
          </p:cNvSpPr>
          <p:nvPr>
            <p:ph type="title"/>
          </p:nvPr>
        </p:nvSpPr>
        <p:spPr>
          <a:xfrm>
            <a:off x="457200" y="267494"/>
            <a:ext cx="8229600" cy="1399032"/>
          </a:xfrm>
          <a:prstGeom prst="rect">
            <a:avLst/>
          </a:prstGeom>
        </p:spPr>
        <p:txBody>
          <a:bodyPr vert="horz" anchor="ctr">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B4C71EC6-210F-42DE-9C53-41977AD35B3D}" type="datetimeFigureOut">
              <a:rPr lang="ru-RU" smtClean="0"/>
              <a:pPr/>
              <a:t>29.11.2012</a:t>
            </a:fld>
            <a:endParaRPr lang="ru-RU" dirty="0"/>
          </a:p>
        </p:txBody>
      </p:sp>
      <p:sp>
        <p:nvSpPr>
          <p:cNvPr id="3" name="Нижний колонтитул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ru-RU" dirty="0"/>
          </a:p>
        </p:txBody>
      </p:sp>
      <p:sp>
        <p:nvSpPr>
          <p:cNvPr id="23" name="Номер слайда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B19B0651-EE4F-4900-A07F-96A6BFA9D0F0}" type="slidenum">
              <a:rPr lang="ru-RU" smtClean="0"/>
              <a:pPr/>
              <a:t>‹#›</a:t>
            </a:fld>
            <a:endParaRPr lang="ru-RU" dirty="0"/>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764704"/>
            <a:ext cx="8229600" cy="1399032"/>
          </a:xfrm>
        </p:spPr>
        <p:txBody>
          <a:bodyPr>
            <a:noAutofit/>
          </a:bodyPr>
          <a:lstStyle/>
          <a:p>
            <a:pPr algn="ctr"/>
            <a:r>
              <a:rPr lang="ru-RU" sz="4000" dirty="0" smtClean="0">
                <a:latin typeface="Gabriola" pitchFamily="82" charset="0"/>
              </a:rPr>
              <a:t>Презентация по М.Х.К.</a:t>
            </a:r>
            <a:br>
              <a:rPr lang="ru-RU" sz="4000" dirty="0" smtClean="0">
                <a:latin typeface="Gabriola" pitchFamily="82" charset="0"/>
              </a:rPr>
            </a:br>
            <a:r>
              <a:rPr lang="ru-RU" sz="4000" dirty="0" smtClean="0">
                <a:latin typeface="Gabriola" pitchFamily="82" charset="0"/>
              </a:rPr>
              <a:t>на тему:</a:t>
            </a:r>
            <a:r>
              <a:rPr lang="ru-RU" sz="4000" dirty="0">
                <a:latin typeface="Gabriola" pitchFamily="82" charset="0"/>
              </a:rPr>
              <a:t/>
            </a:r>
            <a:br>
              <a:rPr lang="ru-RU" sz="4000" dirty="0">
                <a:latin typeface="Gabriola" pitchFamily="82" charset="0"/>
              </a:rPr>
            </a:br>
            <a:r>
              <a:rPr lang="ru-RU" sz="4000" dirty="0">
                <a:latin typeface="Gabriola" pitchFamily="82" charset="0"/>
              </a:rPr>
              <a:t>Искусство Западной Европы</a:t>
            </a:r>
            <a:br>
              <a:rPr lang="ru-RU" sz="4000" dirty="0">
                <a:latin typeface="Gabriola" pitchFamily="82" charset="0"/>
              </a:rPr>
            </a:br>
            <a:r>
              <a:rPr lang="ru-RU" sz="4000" dirty="0">
                <a:latin typeface="Gabriola" pitchFamily="82" charset="0"/>
              </a:rPr>
              <a:t>Живопись </a:t>
            </a:r>
            <a:r>
              <a:rPr lang="ru-RU" sz="4000" dirty="0" smtClean="0">
                <a:latin typeface="Gabriola" pitchFamily="82" charset="0"/>
              </a:rPr>
              <a:t>Франции.</a:t>
            </a:r>
            <a:br>
              <a:rPr lang="ru-RU" sz="4000" dirty="0" smtClean="0">
                <a:latin typeface="Gabriola" pitchFamily="82" charset="0"/>
              </a:rPr>
            </a:br>
            <a:r>
              <a:rPr lang="ru-RU" sz="4000" dirty="0" smtClean="0">
                <a:latin typeface="Gabriola" pitchFamily="82" charset="0"/>
              </a:rPr>
              <a:t> </a:t>
            </a:r>
            <a:r>
              <a:rPr lang="ru-RU" sz="4000" dirty="0">
                <a:latin typeface="Gabriola" pitchFamily="82" charset="0"/>
              </a:rPr>
              <a:t>Эжен Делакруа</a:t>
            </a:r>
          </a:p>
        </p:txBody>
      </p:sp>
      <p:sp>
        <p:nvSpPr>
          <p:cNvPr id="3" name="Объект 2"/>
          <p:cNvSpPr>
            <a:spLocks noGrp="1"/>
          </p:cNvSpPr>
          <p:nvPr>
            <p:ph idx="1"/>
          </p:nvPr>
        </p:nvSpPr>
        <p:spPr/>
        <p:txBody>
          <a:bodyPr numCol="1">
            <a:normAutofit fontScale="47500" lnSpcReduction="20000"/>
          </a:bodyPr>
          <a:lstStyle/>
          <a:p>
            <a:pPr algn="r"/>
            <a:r>
              <a:rPr lang="ru-RU" dirty="0" smtClean="0"/>
              <a:t>     </a:t>
            </a:r>
          </a:p>
          <a:p>
            <a:pPr algn="r"/>
            <a:endParaRPr lang="ru-RU" dirty="0"/>
          </a:p>
          <a:p>
            <a:pPr lvl="8" algn="r"/>
            <a:endParaRPr lang="ru-RU" dirty="0" smtClean="0"/>
          </a:p>
          <a:p>
            <a:pPr lvl="8" algn="r"/>
            <a:endParaRPr lang="ru-RU" dirty="0" smtClean="0"/>
          </a:p>
          <a:p>
            <a:pPr algn="r"/>
            <a:endParaRPr lang="ru-RU" dirty="0"/>
          </a:p>
          <a:p>
            <a:pPr algn="r"/>
            <a:r>
              <a:rPr lang="ru-RU" sz="2400" dirty="0" smtClean="0"/>
              <a:t>.</a:t>
            </a:r>
          </a:p>
          <a:p>
            <a:pPr algn="r"/>
            <a:r>
              <a:rPr lang="ru-RU" sz="5100" dirty="0">
                <a:latin typeface="Gabriola" pitchFamily="82" charset="0"/>
              </a:rPr>
              <a:t>Высшее торжество для писателя заключается в том, чтобы заставить мыслить тех, кто способен мыслить.</a:t>
            </a:r>
            <a:endParaRPr lang="ru-RU" sz="5100" dirty="0" smtClean="0">
              <a:latin typeface="Gabriola" pitchFamily="82" charset="0"/>
            </a:endParaRPr>
          </a:p>
          <a:p>
            <a:pPr algn="r"/>
            <a:r>
              <a:rPr lang="ru-RU" sz="5100" dirty="0" smtClean="0">
                <a:latin typeface="Gabriola" pitchFamily="82" charset="0"/>
              </a:rPr>
              <a:t>Эжен Делакруа</a:t>
            </a:r>
            <a:r>
              <a:rPr lang="ru-RU" sz="4000" dirty="0" smtClean="0">
                <a:latin typeface="Gabriola" pitchFamily="82" charset="0"/>
              </a:rPr>
              <a:t>.</a:t>
            </a:r>
            <a:endParaRPr lang="ru-RU" sz="4000" dirty="0">
              <a:latin typeface="Gabriola" pitchFamily="82" charset="0"/>
            </a:endParaRPr>
          </a:p>
          <a:p>
            <a:pPr algn="r"/>
            <a:endParaRPr lang="ru-RU" sz="2400" dirty="0" smtClean="0"/>
          </a:p>
          <a:p>
            <a:pPr algn="r"/>
            <a:endParaRPr lang="ru-RU" sz="4500" dirty="0">
              <a:latin typeface="Gabriola" pitchFamily="82" charset="0"/>
            </a:endParaRPr>
          </a:p>
          <a:p>
            <a:pPr algn="r"/>
            <a:r>
              <a:rPr lang="ru-RU" sz="4500" dirty="0" smtClean="0">
                <a:solidFill>
                  <a:schemeClr val="accent2">
                    <a:lumMod val="60000"/>
                    <a:lumOff val="40000"/>
                  </a:schemeClr>
                </a:solidFill>
                <a:latin typeface="Gabriola" pitchFamily="82" charset="0"/>
              </a:rPr>
              <a:t>Презентацию выполнила:</a:t>
            </a:r>
          </a:p>
          <a:p>
            <a:pPr algn="r"/>
            <a:r>
              <a:rPr lang="ru-RU" sz="4500" dirty="0" smtClean="0">
                <a:solidFill>
                  <a:schemeClr val="accent2">
                    <a:lumMod val="60000"/>
                    <a:lumOff val="40000"/>
                  </a:schemeClr>
                </a:solidFill>
                <a:latin typeface="Gabriola" pitchFamily="82" charset="0"/>
              </a:rPr>
              <a:t>Ученица 11 «Б» класса</a:t>
            </a:r>
          </a:p>
          <a:p>
            <a:pPr algn="r"/>
            <a:r>
              <a:rPr lang="ru-RU" sz="4500" dirty="0" smtClean="0">
                <a:solidFill>
                  <a:schemeClr val="accent2">
                    <a:lumMod val="60000"/>
                    <a:lumOff val="40000"/>
                  </a:schemeClr>
                </a:solidFill>
                <a:latin typeface="Gabriola" pitchFamily="82" charset="0"/>
              </a:rPr>
              <a:t>Бысова Татьяна Евгеньевна </a:t>
            </a:r>
            <a:endParaRPr lang="ru-RU" sz="4500" dirty="0" smtClean="0">
              <a:solidFill>
                <a:schemeClr val="accent2">
                  <a:lumMod val="60000"/>
                  <a:lumOff val="40000"/>
                </a:schemeClr>
              </a:solidFill>
              <a:latin typeface="Gabriola" pitchFamily="82" charset="0"/>
            </a:endParaRPr>
          </a:p>
          <a:p>
            <a:pPr algn="r"/>
            <a:r>
              <a:rPr lang="ru-RU" sz="4500" dirty="0" smtClean="0">
                <a:solidFill>
                  <a:schemeClr val="accent2">
                    <a:lumMod val="60000"/>
                    <a:lumOff val="40000"/>
                  </a:schemeClr>
                </a:solidFill>
                <a:latin typeface="Gabriola" pitchFamily="82" charset="0"/>
              </a:rPr>
              <a:t>Учитель:  </a:t>
            </a:r>
            <a:r>
              <a:rPr lang="ru-RU" sz="4500" dirty="0" err="1" smtClean="0">
                <a:solidFill>
                  <a:schemeClr val="accent2">
                    <a:lumMod val="60000"/>
                    <a:lumOff val="40000"/>
                  </a:schemeClr>
                </a:solidFill>
                <a:latin typeface="Gabriola" pitchFamily="82" charset="0"/>
              </a:rPr>
              <a:t>Л.А.Рогудеева</a:t>
            </a:r>
            <a:endParaRPr lang="ru-RU" sz="4500" dirty="0">
              <a:solidFill>
                <a:schemeClr val="accent2">
                  <a:lumMod val="60000"/>
                  <a:lumOff val="40000"/>
                </a:schemeClr>
              </a:solidFill>
              <a:latin typeface="Gabriola" pitchFamily="82" charset="0"/>
            </a:endParaRPr>
          </a:p>
        </p:txBody>
      </p:sp>
    </p:spTree>
    <p:extLst>
      <p:ext uri="{BB962C8B-B14F-4D97-AF65-F5344CB8AC3E}">
        <p14:creationId xmlns:p14="http://schemas.microsoft.com/office/powerpoint/2010/main" xmlns="" val="1099649087"/>
      </p:ext>
    </p:extLst>
  </p:cSld>
  <p:clrMapOvr>
    <a:masterClrMapping/>
  </p:clrMapOvr>
  <mc:AlternateContent xmlns:mc="http://schemas.openxmlformats.org/markup-compatibility/2006">
    <mc:Choice xmlns:p14="http://schemas.microsoft.com/office/powerpoint/2010/main" xmlns="" Requires="p14">
      <p:transition spd="slow" p14:dur="4400">
        <p14:honeycomb/>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Effect transition="in" filter="wipe(down)">
                                      <p:cBhvr>
                                        <p:cTn id="25" dur="580">
                                          <p:stCondLst>
                                            <p:cond delay="0"/>
                                          </p:stCondLst>
                                        </p:cTn>
                                        <p:tgtEl>
                                          <p:spTgt spid="3">
                                            <p:txEl>
                                              <p:pRg st="6" end="6"/>
                                            </p:txEl>
                                          </p:spTgt>
                                        </p:tgtEl>
                                      </p:cBhvr>
                                    </p:animEffect>
                                    <p:anim calcmode="lin" valueType="num">
                                      <p:cBhvr>
                                        <p:cTn id="26" dur="1822" tmFilter="0,0; 0.14,0.36; 0.43,0.73; 0.71,0.91; 1.0,1.0">
                                          <p:stCondLst>
                                            <p:cond delay="0"/>
                                          </p:stCondLst>
                                        </p:cTn>
                                        <p:tgtEl>
                                          <p:spTgt spid="3">
                                            <p:txEl>
                                              <p:pRg st="6" end="6"/>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3">
                                            <p:txEl>
                                              <p:pRg st="6" end="6"/>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3">
                                            <p:txEl>
                                              <p:pRg st="6" end="6"/>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3">
                                            <p:txEl>
                                              <p:pRg st="6" end="6"/>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3">
                                            <p:txEl>
                                              <p:pRg st="6" end="6"/>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3">
                                            <p:txEl>
                                              <p:pRg st="6" end="6"/>
                                            </p:txEl>
                                          </p:spTgt>
                                        </p:tgtEl>
                                      </p:cBhvr>
                                      <p:to x="100000" y="60000"/>
                                    </p:animScale>
                                    <p:animScale>
                                      <p:cBhvr>
                                        <p:cTn id="32" dur="166" decel="50000">
                                          <p:stCondLst>
                                            <p:cond delay="676"/>
                                          </p:stCondLst>
                                        </p:cTn>
                                        <p:tgtEl>
                                          <p:spTgt spid="3">
                                            <p:txEl>
                                              <p:pRg st="6" end="6"/>
                                            </p:txEl>
                                          </p:spTgt>
                                        </p:tgtEl>
                                      </p:cBhvr>
                                      <p:to x="100000" y="100000"/>
                                    </p:animScale>
                                    <p:animScale>
                                      <p:cBhvr>
                                        <p:cTn id="33" dur="26">
                                          <p:stCondLst>
                                            <p:cond delay="1312"/>
                                          </p:stCondLst>
                                        </p:cTn>
                                        <p:tgtEl>
                                          <p:spTgt spid="3">
                                            <p:txEl>
                                              <p:pRg st="6" end="6"/>
                                            </p:txEl>
                                          </p:spTgt>
                                        </p:tgtEl>
                                      </p:cBhvr>
                                      <p:to x="100000" y="80000"/>
                                    </p:animScale>
                                    <p:animScale>
                                      <p:cBhvr>
                                        <p:cTn id="34" dur="166" decel="50000">
                                          <p:stCondLst>
                                            <p:cond delay="1338"/>
                                          </p:stCondLst>
                                        </p:cTn>
                                        <p:tgtEl>
                                          <p:spTgt spid="3">
                                            <p:txEl>
                                              <p:pRg st="6" end="6"/>
                                            </p:txEl>
                                          </p:spTgt>
                                        </p:tgtEl>
                                      </p:cBhvr>
                                      <p:to x="100000" y="100000"/>
                                    </p:animScale>
                                    <p:animScale>
                                      <p:cBhvr>
                                        <p:cTn id="35" dur="26">
                                          <p:stCondLst>
                                            <p:cond delay="1642"/>
                                          </p:stCondLst>
                                        </p:cTn>
                                        <p:tgtEl>
                                          <p:spTgt spid="3">
                                            <p:txEl>
                                              <p:pRg st="6" end="6"/>
                                            </p:txEl>
                                          </p:spTgt>
                                        </p:tgtEl>
                                      </p:cBhvr>
                                      <p:to x="100000" y="90000"/>
                                    </p:animScale>
                                    <p:animScale>
                                      <p:cBhvr>
                                        <p:cTn id="36" dur="166" decel="50000">
                                          <p:stCondLst>
                                            <p:cond delay="1668"/>
                                          </p:stCondLst>
                                        </p:cTn>
                                        <p:tgtEl>
                                          <p:spTgt spid="3">
                                            <p:txEl>
                                              <p:pRg st="6" end="6"/>
                                            </p:txEl>
                                          </p:spTgt>
                                        </p:tgtEl>
                                      </p:cBhvr>
                                      <p:to x="100000" y="100000"/>
                                    </p:animScale>
                                    <p:animScale>
                                      <p:cBhvr>
                                        <p:cTn id="37" dur="26">
                                          <p:stCondLst>
                                            <p:cond delay="1808"/>
                                          </p:stCondLst>
                                        </p:cTn>
                                        <p:tgtEl>
                                          <p:spTgt spid="3">
                                            <p:txEl>
                                              <p:pRg st="6" end="6"/>
                                            </p:txEl>
                                          </p:spTgt>
                                        </p:tgtEl>
                                      </p:cBhvr>
                                      <p:to x="100000" y="95000"/>
                                    </p:animScale>
                                    <p:animScale>
                                      <p:cBhvr>
                                        <p:cTn id="38" dur="166" decel="50000">
                                          <p:stCondLst>
                                            <p:cond delay="1834"/>
                                          </p:stCondLst>
                                        </p:cTn>
                                        <p:tgtEl>
                                          <p:spTgt spid="3">
                                            <p:txEl>
                                              <p:pRg st="6" end="6"/>
                                            </p:txEl>
                                          </p:spTgt>
                                        </p:tgtEl>
                                      </p:cBhvr>
                                      <p:to x="100000" y="100000"/>
                                    </p:animScale>
                                  </p:childTnLst>
                                </p:cTn>
                              </p:par>
                              <p:par>
                                <p:cTn id="39" presetID="26" presetClass="entr" presetSubtype="0" fill="hold" nodeType="withEffect">
                                  <p:stCondLst>
                                    <p:cond delay="0"/>
                                  </p:stCondLst>
                                  <p:childTnLst>
                                    <p:set>
                                      <p:cBhvr>
                                        <p:cTn id="40" dur="1" fill="hold">
                                          <p:stCondLst>
                                            <p:cond delay="0"/>
                                          </p:stCondLst>
                                        </p:cTn>
                                        <p:tgtEl>
                                          <p:spTgt spid="3">
                                            <p:txEl>
                                              <p:pRg st="7" end="7"/>
                                            </p:txEl>
                                          </p:spTgt>
                                        </p:tgtEl>
                                        <p:attrNameLst>
                                          <p:attrName>style.visibility</p:attrName>
                                        </p:attrNameLst>
                                      </p:cBhvr>
                                      <p:to>
                                        <p:strVal val="visible"/>
                                      </p:to>
                                    </p:set>
                                    <p:animEffect transition="in" filter="wipe(down)">
                                      <p:cBhvr>
                                        <p:cTn id="41" dur="580">
                                          <p:stCondLst>
                                            <p:cond delay="0"/>
                                          </p:stCondLst>
                                        </p:cTn>
                                        <p:tgtEl>
                                          <p:spTgt spid="3">
                                            <p:txEl>
                                              <p:pRg st="7" end="7"/>
                                            </p:txEl>
                                          </p:spTgt>
                                        </p:tgtEl>
                                      </p:cBhvr>
                                    </p:animEffect>
                                    <p:anim calcmode="lin" valueType="num">
                                      <p:cBhvr>
                                        <p:cTn id="42" dur="1822" tmFilter="0,0; 0.14,0.36; 0.43,0.73; 0.71,0.91; 1.0,1.0">
                                          <p:stCondLst>
                                            <p:cond delay="0"/>
                                          </p:stCondLst>
                                        </p:cTn>
                                        <p:tgtEl>
                                          <p:spTgt spid="3">
                                            <p:txEl>
                                              <p:pRg st="7" end="7"/>
                                            </p:txEl>
                                          </p:spTgt>
                                        </p:tgtEl>
                                        <p:attrNameLst>
                                          <p:attrName>ppt_x</p:attrName>
                                        </p:attrNameLst>
                                      </p:cBhvr>
                                      <p:tavLst>
                                        <p:tav tm="0">
                                          <p:val>
                                            <p:strVal val="#ppt_x-0.25"/>
                                          </p:val>
                                        </p:tav>
                                        <p:tav tm="100000">
                                          <p:val>
                                            <p:strVal val="#ppt_x"/>
                                          </p:val>
                                        </p:tav>
                                      </p:tavLst>
                                    </p:anim>
                                    <p:anim calcmode="lin" valueType="num">
                                      <p:cBhvr>
                                        <p:cTn id="43" dur="664" tmFilter="0.0,0.0; 0.25,0.07; 0.50,0.2; 0.75,0.467; 1.0,1.0">
                                          <p:stCondLst>
                                            <p:cond delay="0"/>
                                          </p:stCondLst>
                                        </p:cTn>
                                        <p:tgtEl>
                                          <p:spTgt spid="3">
                                            <p:txEl>
                                              <p:pRg st="7" end="7"/>
                                            </p:txEl>
                                          </p:spTgt>
                                        </p:tgtEl>
                                        <p:attrNameLst>
                                          <p:attrName>ppt_y</p:attrName>
                                        </p:attrNameLst>
                                      </p:cBhvr>
                                      <p:tavLst>
                                        <p:tav tm="0" fmla="#ppt_y-sin(pi*$)/3">
                                          <p:val>
                                            <p:fltVal val="0.5"/>
                                          </p:val>
                                        </p:tav>
                                        <p:tav tm="100000">
                                          <p:val>
                                            <p:fltVal val="1"/>
                                          </p:val>
                                        </p:tav>
                                      </p:tavLst>
                                    </p:anim>
                                    <p:anim calcmode="lin" valueType="num">
                                      <p:cBhvr>
                                        <p:cTn id="44" dur="664" tmFilter="0, 0; 0.125,0.2665; 0.25,0.4; 0.375,0.465; 0.5,0.5;  0.625,0.535; 0.75,0.6; 0.875,0.7335; 1,1">
                                          <p:stCondLst>
                                            <p:cond delay="664"/>
                                          </p:stCondLst>
                                        </p:cTn>
                                        <p:tgtEl>
                                          <p:spTgt spid="3">
                                            <p:txEl>
                                              <p:pRg st="7" end="7"/>
                                            </p:txEl>
                                          </p:spTgt>
                                        </p:tgtEl>
                                        <p:attrNameLst>
                                          <p:attrName>ppt_y</p:attrName>
                                        </p:attrNameLst>
                                      </p:cBhvr>
                                      <p:tavLst>
                                        <p:tav tm="0" fmla="#ppt_y-sin(pi*$)/9">
                                          <p:val>
                                            <p:fltVal val="0"/>
                                          </p:val>
                                        </p:tav>
                                        <p:tav tm="100000">
                                          <p:val>
                                            <p:fltVal val="1"/>
                                          </p:val>
                                        </p:tav>
                                      </p:tavLst>
                                    </p:anim>
                                    <p:anim calcmode="lin" valueType="num">
                                      <p:cBhvr>
                                        <p:cTn id="45" dur="332" tmFilter="0, 0; 0.125,0.2665; 0.25,0.4; 0.375,0.465; 0.5,0.5;  0.625,0.535; 0.75,0.6; 0.875,0.7335; 1,1">
                                          <p:stCondLst>
                                            <p:cond delay="1324"/>
                                          </p:stCondLst>
                                        </p:cTn>
                                        <p:tgtEl>
                                          <p:spTgt spid="3">
                                            <p:txEl>
                                              <p:pRg st="7" end="7"/>
                                            </p:txEl>
                                          </p:spTgt>
                                        </p:tgtEl>
                                        <p:attrNameLst>
                                          <p:attrName>ppt_y</p:attrName>
                                        </p:attrNameLst>
                                      </p:cBhvr>
                                      <p:tavLst>
                                        <p:tav tm="0" fmla="#ppt_y-sin(pi*$)/27">
                                          <p:val>
                                            <p:fltVal val="0"/>
                                          </p:val>
                                        </p:tav>
                                        <p:tav tm="100000">
                                          <p:val>
                                            <p:fltVal val="1"/>
                                          </p:val>
                                        </p:tav>
                                      </p:tavLst>
                                    </p:anim>
                                    <p:anim calcmode="lin" valueType="num">
                                      <p:cBhvr>
                                        <p:cTn id="46" dur="164" tmFilter="0, 0; 0.125,0.2665; 0.25,0.4; 0.375,0.465; 0.5,0.5;  0.625,0.535; 0.75,0.6; 0.875,0.7335; 1,1">
                                          <p:stCondLst>
                                            <p:cond delay="1656"/>
                                          </p:stCondLst>
                                        </p:cTn>
                                        <p:tgtEl>
                                          <p:spTgt spid="3">
                                            <p:txEl>
                                              <p:pRg st="7" end="7"/>
                                            </p:txEl>
                                          </p:spTgt>
                                        </p:tgtEl>
                                        <p:attrNameLst>
                                          <p:attrName>ppt_y</p:attrName>
                                        </p:attrNameLst>
                                      </p:cBhvr>
                                      <p:tavLst>
                                        <p:tav tm="0" fmla="#ppt_y-sin(pi*$)/81">
                                          <p:val>
                                            <p:fltVal val="0"/>
                                          </p:val>
                                        </p:tav>
                                        <p:tav tm="100000">
                                          <p:val>
                                            <p:fltVal val="1"/>
                                          </p:val>
                                        </p:tav>
                                      </p:tavLst>
                                    </p:anim>
                                    <p:animScale>
                                      <p:cBhvr>
                                        <p:cTn id="47" dur="26">
                                          <p:stCondLst>
                                            <p:cond delay="650"/>
                                          </p:stCondLst>
                                        </p:cTn>
                                        <p:tgtEl>
                                          <p:spTgt spid="3">
                                            <p:txEl>
                                              <p:pRg st="7" end="7"/>
                                            </p:txEl>
                                          </p:spTgt>
                                        </p:tgtEl>
                                      </p:cBhvr>
                                      <p:to x="100000" y="60000"/>
                                    </p:animScale>
                                    <p:animScale>
                                      <p:cBhvr>
                                        <p:cTn id="48" dur="166" decel="50000">
                                          <p:stCondLst>
                                            <p:cond delay="676"/>
                                          </p:stCondLst>
                                        </p:cTn>
                                        <p:tgtEl>
                                          <p:spTgt spid="3">
                                            <p:txEl>
                                              <p:pRg st="7" end="7"/>
                                            </p:txEl>
                                          </p:spTgt>
                                        </p:tgtEl>
                                      </p:cBhvr>
                                      <p:to x="100000" y="100000"/>
                                    </p:animScale>
                                    <p:animScale>
                                      <p:cBhvr>
                                        <p:cTn id="49" dur="26">
                                          <p:stCondLst>
                                            <p:cond delay="1312"/>
                                          </p:stCondLst>
                                        </p:cTn>
                                        <p:tgtEl>
                                          <p:spTgt spid="3">
                                            <p:txEl>
                                              <p:pRg st="7" end="7"/>
                                            </p:txEl>
                                          </p:spTgt>
                                        </p:tgtEl>
                                      </p:cBhvr>
                                      <p:to x="100000" y="80000"/>
                                    </p:animScale>
                                    <p:animScale>
                                      <p:cBhvr>
                                        <p:cTn id="50" dur="166" decel="50000">
                                          <p:stCondLst>
                                            <p:cond delay="1338"/>
                                          </p:stCondLst>
                                        </p:cTn>
                                        <p:tgtEl>
                                          <p:spTgt spid="3">
                                            <p:txEl>
                                              <p:pRg st="7" end="7"/>
                                            </p:txEl>
                                          </p:spTgt>
                                        </p:tgtEl>
                                      </p:cBhvr>
                                      <p:to x="100000" y="100000"/>
                                    </p:animScale>
                                    <p:animScale>
                                      <p:cBhvr>
                                        <p:cTn id="51" dur="26">
                                          <p:stCondLst>
                                            <p:cond delay="1642"/>
                                          </p:stCondLst>
                                        </p:cTn>
                                        <p:tgtEl>
                                          <p:spTgt spid="3">
                                            <p:txEl>
                                              <p:pRg st="7" end="7"/>
                                            </p:txEl>
                                          </p:spTgt>
                                        </p:tgtEl>
                                      </p:cBhvr>
                                      <p:to x="100000" y="90000"/>
                                    </p:animScale>
                                    <p:animScale>
                                      <p:cBhvr>
                                        <p:cTn id="52" dur="166" decel="50000">
                                          <p:stCondLst>
                                            <p:cond delay="1668"/>
                                          </p:stCondLst>
                                        </p:cTn>
                                        <p:tgtEl>
                                          <p:spTgt spid="3">
                                            <p:txEl>
                                              <p:pRg st="7" end="7"/>
                                            </p:txEl>
                                          </p:spTgt>
                                        </p:tgtEl>
                                      </p:cBhvr>
                                      <p:to x="100000" y="100000"/>
                                    </p:animScale>
                                    <p:animScale>
                                      <p:cBhvr>
                                        <p:cTn id="53" dur="26">
                                          <p:stCondLst>
                                            <p:cond delay="1808"/>
                                          </p:stCondLst>
                                        </p:cTn>
                                        <p:tgtEl>
                                          <p:spTgt spid="3">
                                            <p:txEl>
                                              <p:pRg st="7" end="7"/>
                                            </p:txEl>
                                          </p:spTgt>
                                        </p:tgtEl>
                                      </p:cBhvr>
                                      <p:to x="100000" y="95000"/>
                                    </p:animScale>
                                    <p:animScale>
                                      <p:cBhvr>
                                        <p:cTn id="54" dur="166" decel="50000">
                                          <p:stCondLst>
                                            <p:cond delay="1834"/>
                                          </p:stCondLst>
                                        </p:cTn>
                                        <p:tgtEl>
                                          <p:spTgt spid="3">
                                            <p:txEl>
                                              <p:pRg st="7" end="7"/>
                                            </p:txEl>
                                          </p:spTgt>
                                        </p:tgtEl>
                                      </p:cBhvr>
                                      <p:to x="100000" y="100000"/>
                                    </p:animScale>
                                  </p:childTnLst>
                                </p:cTn>
                              </p:par>
                            </p:childTnLst>
                          </p:cTn>
                        </p:par>
                      </p:childTnLst>
                    </p:cTn>
                  </p:par>
                  <p:par>
                    <p:cTn id="55" fill="hold">
                      <p:stCondLst>
                        <p:cond delay="indefinite"/>
                      </p:stCondLst>
                      <p:childTnLst>
                        <p:par>
                          <p:cTn id="56" fill="hold">
                            <p:stCondLst>
                              <p:cond delay="0"/>
                            </p:stCondLst>
                            <p:childTnLst>
                              <p:par>
                                <p:cTn id="57" presetID="26" presetClass="entr" presetSubtype="0" fill="hold" nodeType="clickEffect">
                                  <p:stCondLst>
                                    <p:cond delay="0"/>
                                  </p:stCondLst>
                                  <p:childTnLst>
                                    <p:set>
                                      <p:cBhvr>
                                        <p:cTn id="58" dur="1" fill="hold">
                                          <p:stCondLst>
                                            <p:cond delay="0"/>
                                          </p:stCondLst>
                                        </p:cTn>
                                        <p:tgtEl>
                                          <p:spTgt spid="3">
                                            <p:txEl>
                                              <p:pRg st="10" end="10"/>
                                            </p:txEl>
                                          </p:spTgt>
                                        </p:tgtEl>
                                        <p:attrNameLst>
                                          <p:attrName>style.visibility</p:attrName>
                                        </p:attrNameLst>
                                      </p:cBhvr>
                                      <p:to>
                                        <p:strVal val="visible"/>
                                      </p:to>
                                    </p:set>
                                    <p:animEffect transition="in" filter="wipe(down)">
                                      <p:cBhvr>
                                        <p:cTn id="59" dur="580">
                                          <p:stCondLst>
                                            <p:cond delay="0"/>
                                          </p:stCondLst>
                                        </p:cTn>
                                        <p:tgtEl>
                                          <p:spTgt spid="3">
                                            <p:txEl>
                                              <p:pRg st="10" end="10"/>
                                            </p:txEl>
                                          </p:spTgt>
                                        </p:tgtEl>
                                      </p:cBhvr>
                                    </p:animEffect>
                                    <p:anim calcmode="lin" valueType="num">
                                      <p:cBhvr>
                                        <p:cTn id="60" dur="1822" tmFilter="0,0; 0.14,0.36; 0.43,0.73; 0.71,0.91; 1.0,1.0">
                                          <p:stCondLst>
                                            <p:cond delay="0"/>
                                          </p:stCondLst>
                                        </p:cTn>
                                        <p:tgtEl>
                                          <p:spTgt spid="3">
                                            <p:txEl>
                                              <p:pRg st="10" end="10"/>
                                            </p:txEl>
                                          </p:spTgt>
                                        </p:tgtEl>
                                        <p:attrNameLst>
                                          <p:attrName>ppt_x</p:attrName>
                                        </p:attrNameLst>
                                      </p:cBhvr>
                                      <p:tavLst>
                                        <p:tav tm="0">
                                          <p:val>
                                            <p:strVal val="#ppt_x-0.25"/>
                                          </p:val>
                                        </p:tav>
                                        <p:tav tm="100000">
                                          <p:val>
                                            <p:strVal val="#ppt_x"/>
                                          </p:val>
                                        </p:tav>
                                      </p:tavLst>
                                    </p:anim>
                                    <p:anim calcmode="lin" valueType="num">
                                      <p:cBhvr>
                                        <p:cTn id="61" dur="664" tmFilter="0.0,0.0; 0.25,0.07; 0.50,0.2; 0.75,0.467; 1.0,1.0">
                                          <p:stCondLst>
                                            <p:cond delay="0"/>
                                          </p:stCondLst>
                                        </p:cTn>
                                        <p:tgtEl>
                                          <p:spTgt spid="3">
                                            <p:txEl>
                                              <p:pRg st="10" end="10"/>
                                            </p:txEl>
                                          </p:spTgt>
                                        </p:tgtEl>
                                        <p:attrNameLst>
                                          <p:attrName>ppt_y</p:attrName>
                                        </p:attrNameLst>
                                      </p:cBhvr>
                                      <p:tavLst>
                                        <p:tav tm="0" fmla="#ppt_y-sin(pi*$)/3">
                                          <p:val>
                                            <p:fltVal val="0.5"/>
                                          </p:val>
                                        </p:tav>
                                        <p:tav tm="100000">
                                          <p:val>
                                            <p:fltVal val="1"/>
                                          </p:val>
                                        </p:tav>
                                      </p:tavLst>
                                    </p:anim>
                                    <p:anim calcmode="lin" valueType="num">
                                      <p:cBhvr>
                                        <p:cTn id="62" dur="664" tmFilter="0, 0; 0.125,0.2665; 0.25,0.4; 0.375,0.465; 0.5,0.5;  0.625,0.535; 0.75,0.6; 0.875,0.7335; 1,1">
                                          <p:stCondLst>
                                            <p:cond delay="664"/>
                                          </p:stCondLst>
                                        </p:cTn>
                                        <p:tgtEl>
                                          <p:spTgt spid="3">
                                            <p:txEl>
                                              <p:pRg st="10" end="10"/>
                                            </p:txEl>
                                          </p:spTgt>
                                        </p:tgtEl>
                                        <p:attrNameLst>
                                          <p:attrName>ppt_y</p:attrName>
                                        </p:attrNameLst>
                                      </p:cBhvr>
                                      <p:tavLst>
                                        <p:tav tm="0" fmla="#ppt_y-sin(pi*$)/9">
                                          <p:val>
                                            <p:fltVal val="0"/>
                                          </p:val>
                                        </p:tav>
                                        <p:tav tm="100000">
                                          <p:val>
                                            <p:fltVal val="1"/>
                                          </p:val>
                                        </p:tav>
                                      </p:tavLst>
                                    </p:anim>
                                    <p:anim calcmode="lin" valueType="num">
                                      <p:cBhvr>
                                        <p:cTn id="63" dur="332" tmFilter="0, 0; 0.125,0.2665; 0.25,0.4; 0.375,0.465; 0.5,0.5;  0.625,0.535; 0.75,0.6; 0.875,0.7335; 1,1">
                                          <p:stCondLst>
                                            <p:cond delay="1324"/>
                                          </p:stCondLst>
                                        </p:cTn>
                                        <p:tgtEl>
                                          <p:spTgt spid="3">
                                            <p:txEl>
                                              <p:pRg st="10" end="10"/>
                                            </p:txEl>
                                          </p:spTgt>
                                        </p:tgtEl>
                                        <p:attrNameLst>
                                          <p:attrName>ppt_y</p:attrName>
                                        </p:attrNameLst>
                                      </p:cBhvr>
                                      <p:tavLst>
                                        <p:tav tm="0" fmla="#ppt_y-sin(pi*$)/27">
                                          <p:val>
                                            <p:fltVal val="0"/>
                                          </p:val>
                                        </p:tav>
                                        <p:tav tm="100000">
                                          <p:val>
                                            <p:fltVal val="1"/>
                                          </p:val>
                                        </p:tav>
                                      </p:tavLst>
                                    </p:anim>
                                    <p:anim calcmode="lin" valueType="num">
                                      <p:cBhvr>
                                        <p:cTn id="64" dur="164" tmFilter="0, 0; 0.125,0.2665; 0.25,0.4; 0.375,0.465; 0.5,0.5;  0.625,0.535; 0.75,0.6; 0.875,0.7335; 1,1">
                                          <p:stCondLst>
                                            <p:cond delay="1656"/>
                                          </p:stCondLst>
                                        </p:cTn>
                                        <p:tgtEl>
                                          <p:spTgt spid="3">
                                            <p:txEl>
                                              <p:pRg st="10" end="10"/>
                                            </p:txEl>
                                          </p:spTgt>
                                        </p:tgtEl>
                                        <p:attrNameLst>
                                          <p:attrName>ppt_y</p:attrName>
                                        </p:attrNameLst>
                                      </p:cBhvr>
                                      <p:tavLst>
                                        <p:tav tm="0" fmla="#ppt_y-sin(pi*$)/81">
                                          <p:val>
                                            <p:fltVal val="0"/>
                                          </p:val>
                                        </p:tav>
                                        <p:tav tm="100000">
                                          <p:val>
                                            <p:fltVal val="1"/>
                                          </p:val>
                                        </p:tav>
                                      </p:tavLst>
                                    </p:anim>
                                    <p:animScale>
                                      <p:cBhvr>
                                        <p:cTn id="65" dur="26">
                                          <p:stCondLst>
                                            <p:cond delay="650"/>
                                          </p:stCondLst>
                                        </p:cTn>
                                        <p:tgtEl>
                                          <p:spTgt spid="3">
                                            <p:txEl>
                                              <p:pRg st="10" end="10"/>
                                            </p:txEl>
                                          </p:spTgt>
                                        </p:tgtEl>
                                      </p:cBhvr>
                                      <p:to x="100000" y="60000"/>
                                    </p:animScale>
                                    <p:animScale>
                                      <p:cBhvr>
                                        <p:cTn id="66" dur="166" decel="50000">
                                          <p:stCondLst>
                                            <p:cond delay="676"/>
                                          </p:stCondLst>
                                        </p:cTn>
                                        <p:tgtEl>
                                          <p:spTgt spid="3">
                                            <p:txEl>
                                              <p:pRg st="10" end="10"/>
                                            </p:txEl>
                                          </p:spTgt>
                                        </p:tgtEl>
                                      </p:cBhvr>
                                      <p:to x="100000" y="100000"/>
                                    </p:animScale>
                                    <p:animScale>
                                      <p:cBhvr>
                                        <p:cTn id="67" dur="26">
                                          <p:stCondLst>
                                            <p:cond delay="1312"/>
                                          </p:stCondLst>
                                        </p:cTn>
                                        <p:tgtEl>
                                          <p:spTgt spid="3">
                                            <p:txEl>
                                              <p:pRg st="10" end="10"/>
                                            </p:txEl>
                                          </p:spTgt>
                                        </p:tgtEl>
                                      </p:cBhvr>
                                      <p:to x="100000" y="80000"/>
                                    </p:animScale>
                                    <p:animScale>
                                      <p:cBhvr>
                                        <p:cTn id="68" dur="166" decel="50000">
                                          <p:stCondLst>
                                            <p:cond delay="1338"/>
                                          </p:stCondLst>
                                        </p:cTn>
                                        <p:tgtEl>
                                          <p:spTgt spid="3">
                                            <p:txEl>
                                              <p:pRg st="10" end="10"/>
                                            </p:txEl>
                                          </p:spTgt>
                                        </p:tgtEl>
                                      </p:cBhvr>
                                      <p:to x="100000" y="100000"/>
                                    </p:animScale>
                                    <p:animScale>
                                      <p:cBhvr>
                                        <p:cTn id="69" dur="26">
                                          <p:stCondLst>
                                            <p:cond delay="1642"/>
                                          </p:stCondLst>
                                        </p:cTn>
                                        <p:tgtEl>
                                          <p:spTgt spid="3">
                                            <p:txEl>
                                              <p:pRg st="10" end="10"/>
                                            </p:txEl>
                                          </p:spTgt>
                                        </p:tgtEl>
                                      </p:cBhvr>
                                      <p:to x="100000" y="90000"/>
                                    </p:animScale>
                                    <p:animScale>
                                      <p:cBhvr>
                                        <p:cTn id="70" dur="166" decel="50000">
                                          <p:stCondLst>
                                            <p:cond delay="1668"/>
                                          </p:stCondLst>
                                        </p:cTn>
                                        <p:tgtEl>
                                          <p:spTgt spid="3">
                                            <p:txEl>
                                              <p:pRg st="10" end="10"/>
                                            </p:txEl>
                                          </p:spTgt>
                                        </p:tgtEl>
                                      </p:cBhvr>
                                      <p:to x="100000" y="100000"/>
                                    </p:animScale>
                                    <p:animScale>
                                      <p:cBhvr>
                                        <p:cTn id="71" dur="26">
                                          <p:stCondLst>
                                            <p:cond delay="1808"/>
                                          </p:stCondLst>
                                        </p:cTn>
                                        <p:tgtEl>
                                          <p:spTgt spid="3">
                                            <p:txEl>
                                              <p:pRg st="10" end="10"/>
                                            </p:txEl>
                                          </p:spTgt>
                                        </p:tgtEl>
                                      </p:cBhvr>
                                      <p:to x="100000" y="95000"/>
                                    </p:animScale>
                                    <p:animScale>
                                      <p:cBhvr>
                                        <p:cTn id="72" dur="166" decel="50000">
                                          <p:stCondLst>
                                            <p:cond delay="1834"/>
                                          </p:stCondLst>
                                        </p:cTn>
                                        <p:tgtEl>
                                          <p:spTgt spid="3">
                                            <p:txEl>
                                              <p:pRg st="10" end="10"/>
                                            </p:txEl>
                                          </p:spTgt>
                                        </p:tgtEl>
                                      </p:cBhvr>
                                      <p:to x="100000" y="100000"/>
                                    </p:animScale>
                                  </p:childTnLst>
                                </p:cTn>
                              </p:par>
                              <p:par>
                                <p:cTn id="73" presetID="26" presetClass="entr" presetSubtype="0" fill="hold" nodeType="withEffect">
                                  <p:stCondLst>
                                    <p:cond delay="0"/>
                                  </p:stCondLst>
                                  <p:childTnLst>
                                    <p:set>
                                      <p:cBhvr>
                                        <p:cTn id="74" dur="1" fill="hold">
                                          <p:stCondLst>
                                            <p:cond delay="0"/>
                                          </p:stCondLst>
                                        </p:cTn>
                                        <p:tgtEl>
                                          <p:spTgt spid="3">
                                            <p:txEl>
                                              <p:pRg st="11" end="11"/>
                                            </p:txEl>
                                          </p:spTgt>
                                        </p:tgtEl>
                                        <p:attrNameLst>
                                          <p:attrName>style.visibility</p:attrName>
                                        </p:attrNameLst>
                                      </p:cBhvr>
                                      <p:to>
                                        <p:strVal val="visible"/>
                                      </p:to>
                                    </p:set>
                                    <p:animEffect transition="in" filter="wipe(down)">
                                      <p:cBhvr>
                                        <p:cTn id="75" dur="580">
                                          <p:stCondLst>
                                            <p:cond delay="0"/>
                                          </p:stCondLst>
                                        </p:cTn>
                                        <p:tgtEl>
                                          <p:spTgt spid="3">
                                            <p:txEl>
                                              <p:pRg st="11" end="11"/>
                                            </p:txEl>
                                          </p:spTgt>
                                        </p:tgtEl>
                                      </p:cBhvr>
                                    </p:animEffect>
                                    <p:anim calcmode="lin" valueType="num">
                                      <p:cBhvr>
                                        <p:cTn id="76" dur="1822" tmFilter="0,0; 0.14,0.36; 0.43,0.73; 0.71,0.91; 1.0,1.0">
                                          <p:stCondLst>
                                            <p:cond delay="0"/>
                                          </p:stCondLst>
                                        </p:cTn>
                                        <p:tgtEl>
                                          <p:spTgt spid="3">
                                            <p:txEl>
                                              <p:pRg st="11" end="11"/>
                                            </p:txEl>
                                          </p:spTgt>
                                        </p:tgtEl>
                                        <p:attrNameLst>
                                          <p:attrName>ppt_x</p:attrName>
                                        </p:attrNameLst>
                                      </p:cBhvr>
                                      <p:tavLst>
                                        <p:tav tm="0">
                                          <p:val>
                                            <p:strVal val="#ppt_x-0.25"/>
                                          </p:val>
                                        </p:tav>
                                        <p:tav tm="100000">
                                          <p:val>
                                            <p:strVal val="#ppt_x"/>
                                          </p:val>
                                        </p:tav>
                                      </p:tavLst>
                                    </p:anim>
                                    <p:anim calcmode="lin" valueType="num">
                                      <p:cBhvr>
                                        <p:cTn id="77" dur="664" tmFilter="0.0,0.0; 0.25,0.07; 0.50,0.2; 0.75,0.467; 1.0,1.0">
                                          <p:stCondLst>
                                            <p:cond delay="0"/>
                                          </p:stCondLst>
                                        </p:cTn>
                                        <p:tgtEl>
                                          <p:spTgt spid="3">
                                            <p:txEl>
                                              <p:pRg st="11" end="11"/>
                                            </p:txEl>
                                          </p:spTgt>
                                        </p:tgtEl>
                                        <p:attrNameLst>
                                          <p:attrName>ppt_y</p:attrName>
                                        </p:attrNameLst>
                                      </p:cBhvr>
                                      <p:tavLst>
                                        <p:tav tm="0" fmla="#ppt_y-sin(pi*$)/3">
                                          <p:val>
                                            <p:fltVal val="0.5"/>
                                          </p:val>
                                        </p:tav>
                                        <p:tav tm="100000">
                                          <p:val>
                                            <p:fltVal val="1"/>
                                          </p:val>
                                        </p:tav>
                                      </p:tavLst>
                                    </p:anim>
                                    <p:anim calcmode="lin" valueType="num">
                                      <p:cBhvr>
                                        <p:cTn id="78" dur="664" tmFilter="0, 0; 0.125,0.2665; 0.25,0.4; 0.375,0.465; 0.5,0.5;  0.625,0.535; 0.75,0.6; 0.875,0.7335; 1,1">
                                          <p:stCondLst>
                                            <p:cond delay="664"/>
                                          </p:stCondLst>
                                        </p:cTn>
                                        <p:tgtEl>
                                          <p:spTgt spid="3">
                                            <p:txEl>
                                              <p:pRg st="11" end="11"/>
                                            </p:txEl>
                                          </p:spTgt>
                                        </p:tgtEl>
                                        <p:attrNameLst>
                                          <p:attrName>ppt_y</p:attrName>
                                        </p:attrNameLst>
                                      </p:cBhvr>
                                      <p:tavLst>
                                        <p:tav tm="0" fmla="#ppt_y-sin(pi*$)/9">
                                          <p:val>
                                            <p:fltVal val="0"/>
                                          </p:val>
                                        </p:tav>
                                        <p:tav tm="100000">
                                          <p:val>
                                            <p:fltVal val="1"/>
                                          </p:val>
                                        </p:tav>
                                      </p:tavLst>
                                    </p:anim>
                                    <p:anim calcmode="lin" valueType="num">
                                      <p:cBhvr>
                                        <p:cTn id="79" dur="332" tmFilter="0, 0; 0.125,0.2665; 0.25,0.4; 0.375,0.465; 0.5,0.5;  0.625,0.535; 0.75,0.6; 0.875,0.7335; 1,1">
                                          <p:stCondLst>
                                            <p:cond delay="1324"/>
                                          </p:stCondLst>
                                        </p:cTn>
                                        <p:tgtEl>
                                          <p:spTgt spid="3">
                                            <p:txEl>
                                              <p:pRg st="11" end="11"/>
                                            </p:txEl>
                                          </p:spTgt>
                                        </p:tgtEl>
                                        <p:attrNameLst>
                                          <p:attrName>ppt_y</p:attrName>
                                        </p:attrNameLst>
                                      </p:cBhvr>
                                      <p:tavLst>
                                        <p:tav tm="0" fmla="#ppt_y-sin(pi*$)/27">
                                          <p:val>
                                            <p:fltVal val="0"/>
                                          </p:val>
                                        </p:tav>
                                        <p:tav tm="100000">
                                          <p:val>
                                            <p:fltVal val="1"/>
                                          </p:val>
                                        </p:tav>
                                      </p:tavLst>
                                    </p:anim>
                                    <p:anim calcmode="lin" valueType="num">
                                      <p:cBhvr>
                                        <p:cTn id="80" dur="164" tmFilter="0, 0; 0.125,0.2665; 0.25,0.4; 0.375,0.465; 0.5,0.5;  0.625,0.535; 0.75,0.6; 0.875,0.7335; 1,1">
                                          <p:stCondLst>
                                            <p:cond delay="1656"/>
                                          </p:stCondLst>
                                        </p:cTn>
                                        <p:tgtEl>
                                          <p:spTgt spid="3">
                                            <p:txEl>
                                              <p:pRg st="11" end="11"/>
                                            </p:txEl>
                                          </p:spTgt>
                                        </p:tgtEl>
                                        <p:attrNameLst>
                                          <p:attrName>ppt_y</p:attrName>
                                        </p:attrNameLst>
                                      </p:cBhvr>
                                      <p:tavLst>
                                        <p:tav tm="0" fmla="#ppt_y-sin(pi*$)/81">
                                          <p:val>
                                            <p:fltVal val="0"/>
                                          </p:val>
                                        </p:tav>
                                        <p:tav tm="100000">
                                          <p:val>
                                            <p:fltVal val="1"/>
                                          </p:val>
                                        </p:tav>
                                      </p:tavLst>
                                    </p:anim>
                                    <p:animScale>
                                      <p:cBhvr>
                                        <p:cTn id="81" dur="26">
                                          <p:stCondLst>
                                            <p:cond delay="650"/>
                                          </p:stCondLst>
                                        </p:cTn>
                                        <p:tgtEl>
                                          <p:spTgt spid="3">
                                            <p:txEl>
                                              <p:pRg st="11" end="11"/>
                                            </p:txEl>
                                          </p:spTgt>
                                        </p:tgtEl>
                                      </p:cBhvr>
                                      <p:to x="100000" y="60000"/>
                                    </p:animScale>
                                    <p:animScale>
                                      <p:cBhvr>
                                        <p:cTn id="82" dur="166" decel="50000">
                                          <p:stCondLst>
                                            <p:cond delay="676"/>
                                          </p:stCondLst>
                                        </p:cTn>
                                        <p:tgtEl>
                                          <p:spTgt spid="3">
                                            <p:txEl>
                                              <p:pRg st="11" end="11"/>
                                            </p:txEl>
                                          </p:spTgt>
                                        </p:tgtEl>
                                      </p:cBhvr>
                                      <p:to x="100000" y="100000"/>
                                    </p:animScale>
                                    <p:animScale>
                                      <p:cBhvr>
                                        <p:cTn id="83" dur="26">
                                          <p:stCondLst>
                                            <p:cond delay="1312"/>
                                          </p:stCondLst>
                                        </p:cTn>
                                        <p:tgtEl>
                                          <p:spTgt spid="3">
                                            <p:txEl>
                                              <p:pRg st="11" end="11"/>
                                            </p:txEl>
                                          </p:spTgt>
                                        </p:tgtEl>
                                      </p:cBhvr>
                                      <p:to x="100000" y="80000"/>
                                    </p:animScale>
                                    <p:animScale>
                                      <p:cBhvr>
                                        <p:cTn id="84" dur="166" decel="50000">
                                          <p:stCondLst>
                                            <p:cond delay="1338"/>
                                          </p:stCondLst>
                                        </p:cTn>
                                        <p:tgtEl>
                                          <p:spTgt spid="3">
                                            <p:txEl>
                                              <p:pRg st="11" end="11"/>
                                            </p:txEl>
                                          </p:spTgt>
                                        </p:tgtEl>
                                      </p:cBhvr>
                                      <p:to x="100000" y="100000"/>
                                    </p:animScale>
                                    <p:animScale>
                                      <p:cBhvr>
                                        <p:cTn id="85" dur="26">
                                          <p:stCondLst>
                                            <p:cond delay="1642"/>
                                          </p:stCondLst>
                                        </p:cTn>
                                        <p:tgtEl>
                                          <p:spTgt spid="3">
                                            <p:txEl>
                                              <p:pRg st="11" end="11"/>
                                            </p:txEl>
                                          </p:spTgt>
                                        </p:tgtEl>
                                      </p:cBhvr>
                                      <p:to x="100000" y="90000"/>
                                    </p:animScale>
                                    <p:animScale>
                                      <p:cBhvr>
                                        <p:cTn id="86" dur="166" decel="50000">
                                          <p:stCondLst>
                                            <p:cond delay="1668"/>
                                          </p:stCondLst>
                                        </p:cTn>
                                        <p:tgtEl>
                                          <p:spTgt spid="3">
                                            <p:txEl>
                                              <p:pRg st="11" end="11"/>
                                            </p:txEl>
                                          </p:spTgt>
                                        </p:tgtEl>
                                      </p:cBhvr>
                                      <p:to x="100000" y="100000"/>
                                    </p:animScale>
                                    <p:animScale>
                                      <p:cBhvr>
                                        <p:cTn id="87" dur="26">
                                          <p:stCondLst>
                                            <p:cond delay="1808"/>
                                          </p:stCondLst>
                                        </p:cTn>
                                        <p:tgtEl>
                                          <p:spTgt spid="3">
                                            <p:txEl>
                                              <p:pRg st="11" end="11"/>
                                            </p:txEl>
                                          </p:spTgt>
                                        </p:tgtEl>
                                      </p:cBhvr>
                                      <p:to x="100000" y="95000"/>
                                    </p:animScale>
                                    <p:animScale>
                                      <p:cBhvr>
                                        <p:cTn id="88" dur="166" decel="50000">
                                          <p:stCondLst>
                                            <p:cond delay="1834"/>
                                          </p:stCondLst>
                                        </p:cTn>
                                        <p:tgtEl>
                                          <p:spTgt spid="3">
                                            <p:txEl>
                                              <p:pRg st="11" end="11"/>
                                            </p:txEl>
                                          </p:spTgt>
                                        </p:tgtEl>
                                      </p:cBhvr>
                                      <p:to x="100000" y="100000"/>
                                    </p:animScale>
                                  </p:childTnLst>
                                </p:cTn>
                              </p:par>
                              <p:par>
                                <p:cTn id="89" presetID="26" presetClass="entr" presetSubtype="0" fill="hold" nodeType="withEffect">
                                  <p:stCondLst>
                                    <p:cond delay="0"/>
                                  </p:stCondLst>
                                  <p:childTnLst>
                                    <p:set>
                                      <p:cBhvr>
                                        <p:cTn id="90" dur="1" fill="hold">
                                          <p:stCondLst>
                                            <p:cond delay="0"/>
                                          </p:stCondLst>
                                        </p:cTn>
                                        <p:tgtEl>
                                          <p:spTgt spid="3">
                                            <p:txEl>
                                              <p:pRg st="12" end="12"/>
                                            </p:txEl>
                                          </p:spTgt>
                                        </p:tgtEl>
                                        <p:attrNameLst>
                                          <p:attrName>style.visibility</p:attrName>
                                        </p:attrNameLst>
                                      </p:cBhvr>
                                      <p:to>
                                        <p:strVal val="visible"/>
                                      </p:to>
                                    </p:set>
                                    <p:animEffect transition="in" filter="wipe(down)">
                                      <p:cBhvr>
                                        <p:cTn id="91" dur="580">
                                          <p:stCondLst>
                                            <p:cond delay="0"/>
                                          </p:stCondLst>
                                        </p:cTn>
                                        <p:tgtEl>
                                          <p:spTgt spid="3">
                                            <p:txEl>
                                              <p:pRg st="12" end="12"/>
                                            </p:txEl>
                                          </p:spTgt>
                                        </p:tgtEl>
                                      </p:cBhvr>
                                    </p:animEffect>
                                    <p:anim calcmode="lin" valueType="num">
                                      <p:cBhvr>
                                        <p:cTn id="92" dur="1822" tmFilter="0,0; 0.14,0.36; 0.43,0.73; 0.71,0.91; 1.0,1.0">
                                          <p:stCondLst>
                                            <p:cond delay="0"/>
                                          </p:stCondLst>
                                        </p:cTn>
                                        <p:tgtEl>
                                          <p:spTgt spid="3">
                                            <p:txEl>
                                              <p:pRg st="12" end="12"/>
                                            </p:txEl>
                                          </p:spTgt>
                                        </p:tgtEl>
                                        <p:attrNameLst>
                                          <p:attrName>ppt_x</p:attrName>
                                        </p:attrNameLst>
                                      </p:cBhvr>
                                      <p:tavLst>
                                        <p:tav tm="0">
                                          <p:val>
                                            <p:strVal val="#ppt_x-0.25"/>
                                          </p:val>
                                        </p:tav>
                                        <p:tav tm="100000">
                                          <p:val>
                                            <p:strVal val="#ppt_x"/>
                                          </p:val>
                                        </p:tav>
                                      </p:tavLst>
                                    </p:anim>
                                    <p:anim calcmode="lin" valueType="num">
                                      <p:cBhvr>
                                        <p:cTn id="93" dur="664" tmFilter="0.0,0.0; 0.25,0.07; 0.50,0.2; 0.75,0.467; 1.0,1.0">
                                          <p:stCondLst>
                                            <p:cond delay="0"/>
                                          </p:stCondLst>
                                        </p:cTn>
                                        <p:tgtEl>
                                          <p:spTgt spid="3">
                                            <p:txEl>
                                              <p:pRg st="12" end="12"/>
                                            </p:txEl>
                                          </p:spTgt>
                                        </p:tgtEl>
                                        <p:attrNameLst>
                                          <p:attrName>ppt_y</p:attrName>
                                        </p:attrNameLst>
                                      </p:cBhvr>
                                      <p:tavLst>
                                        <p:tav tm="0" fmla="#ppt_y-sin(pi*$)/3">
                                          <p:val>
                                            <p:fltVal val="0.5"/>
                                          </p:val>
                                        </p:tav>
                                        <p:tav tm="100000">
                                          <p:val>
                                            <p:fltVal val="1"/>
                                          </p:val>
                                        </p:tav>
                                      </p:tavLst>
                                    </p:anim>
                                    <p:anim calcmode="lin" valueType="num">
                                      <p:cBhvr>
                                        <p:cTn id="94" dur="664" tmFilter="0, 0; 0.125,0.2665; 0.25,0.4; 0.375,0.465; 0.5,0.5;  0.625,0.535; 0.75,0.6; 0.875,0.7335; 1,1">
                                          <p:stCondLst>
                                            <p:cond delay="664"/>
                                          </p:stCondLst>
                                        </p:cTn>
                                        <p:tgtEl>
                                          <p:spTgt spid="3">
                                            <p:txEl>
                                              <p:pRg st="12" end="12"/>
                                            </p:txEl>
                                          </p:spTgt>
                                        </p:tgtEl>
                                        <p:attrNameLst>
                                          <p:attrName>ppt_y</p:attrName>
                                        </p:attrNameLst>
                                      </p:cBhvr>
                                      <p:tavLst>
                                        <p:tav tm="0" fmla="#ppt_y-sin(pi*$)/9">
                                          <p:val>
                                            <p:fltVal val="0"/>
                                          </p:val>
                                        </p:tav>
                                        <p:tav tm="100000">
                                          <p:val>
                                            <p:fltVal val="1"/>
                                          </p:val>
                                        </p:tav>
                                      </p:tavLst>
                                    </p:anim>
                                    <p:anim calcmode="lin" valueType="num">
                                      <p:cBhvr>
                                        <p:cTn id="95" dur="332" tmFilter="0, 0; 0.125,0.2665; 0.25,0.4; 0.375,0.465; 0.5,0.5;  0.625,0.535; 0.75,0.6; 0.875,0.7335; 1,1">
                                          <p:stCondLst>
                                            <p:cond delay="1324"/>
                                          </p:stCondLst>
                                        </p:cTn>
                                        <p:tgtEl>
                                          <p:spTgt spid="3">
                                            <p:txEl>
                                              <p:pRg st="12" end="12"/>
                                            </p:txEl>
                                          </p:spTgt>
                                        </p:tgtEl>
                                        <p:attrNameLst>
                                          <p:attrName>ppt_y</p:attrName>
                                        </p:attrNameLst>
                                      </p:cBhvr>
                                      <p:tavLst>
                                        <p:tav tm="0" fmla="#ppt_y-sin(pi*$)/27">
                                          <p:val>
                                            <p:fltVal val="0"/>
                                          </p:val>
                                        </p:tav>
                                        <p:tav tm="100000">
                                          <p:val>
                                            <p:fltVal val="1"/>
                                          </p:val>
                                        </p:tav>
                                      </p:tavLst>
                                    </p:anim>
                                    <p:anim calcmode="lin" valueType="num">
                                      <p:cBhvr>
                                        <p:cTn id="96" dur="164" tmFilter="0, 0; 0.125,0.2665; 0.25,0.4; 0.375,0.465; 0.5,0.5;  0.625,0.535; 0.75,0.6; 0.875,0.7335; 1,1">
                                          <p:stCondLst>
                                            <p:cond delay="1656"/>
                                          </p:stCondLst>
                                        </p:cTn>
                                        <p:tgtEl>
                                          <p:spTgt spid="3">
                                            <p:txEl>
                                              <p:pRg st="12" end="12"/>
                                            </p:txEl>
                                          </p:spTgt>
                                        </p:tgtEl>
                                        <p:attrNameLst>
                                          <p:attrName>ppt_y</p:attrName>
                                        </p:attrNameLst>
                                      </p:cBhvr>
                                      <p:tavLst>
                                        <p:tav tm="0" fmla="#ppt_y-sin(pi*$)/81">
                                          <p:val>
                                            <p:fltVal val="0"/>
                                          </p:val>
                                        </p:tav>
                                        <p:tav tm="100000">
                                          <p:val>
                                            <p:fltVal val="1"/>
                                          </p:val>
                                        </p:tav>
                                      </p:tavLst>
                                    </p:anim>
                                    <p:animScale>
                                      <p:cBhvr>
                                        <p:cTn id="97" dur="26">
                                          <p:stCondLst>
                                            <p:cond delay="650"/>
                                          </p:stCondLst>
                                        </p:cTn>
                                        <p:tgtEl>
                                          <p:spTgt spid="3">
                                            <p:txEl>
                                              <p:pRg st="12" end="12"/>
                                            </p:txEl>
                                          </p:spTgt>
                                        </p:tgtEl>
                                      </p:cBhvr>
                                      <p:to x="100000" y="60000"/>
                                    </p:animScale>
                                    <p:animScale>
                                      <p:cBhvr>
                                        <p:cTn id="98" dur="166" decel="50000">
                                          <p:stCondLst>
                                            <p:cond delay="676"/>
                                          </p:stCondLst>
                                        </p:cTn>
                                        <p:tgtEl>
                                          <p:spTgt spid="3">
                                            <p:txEl>
                                              <p:pRg st="12" end="12"/>
                                            </p:txEl>
                                          </p:spTgt>
                                        </p:tgtEl>
                                      </p:cBhvr>
                                      <p:to x="100000" y="100000"/>
                                    </p:animScale>
                                    <p:animScale>
                                      <p:cBhvr>
                                        <p:cTn id="99" dur="26">
                                          <p:stCondLst>
                                            <p:cond delay="1312"/>
                                          </p:stCondLst>
                                        </p:cTn>
                                        <p:tgtEl>
                                          <p:spTgt spid="3">
                                            <p:txEl>
                                              <p:pRg st="12" end="12"/>
                                            </p:txEl>
                                          </p:spTgt>
                                        </p:tgtEl>
                                      </p:cBhvr>
                                      <p:to x="100000" y="80000"/>
                                    </p:animScale>
                                    <p:animScale>
                                      <p:cBhvr>
                                        <p:cTn id="100" dur="166" decel="50000">
                                          <p:stCondLst>
                                            <p:cond delay="1338"/>
                                          </p:stCondLst>
                                        </p:cTn>
                                        <p:tgtEl>
                                          <p:spTgt spid="3">
                                            <p:txEl>
                                              <p:pRg st="12" end="12"/>
                                            </p:txEl>
                                          </p:spTgt>
                                        </p:tgtEl>
                                      </p:cBhvr>
                                      <p:to x="100000" y="100000"/>
                                    </p:animScale>
                                    <p:animScale>
                                      <p:cBhvr>
                                        <p:cTn id="101" dur="26">
                                          <p:stCondLst>
                                            <p:cond delay="1642"/>
                                          </p:stCondLst>
                                        </p:cTn>
                                        <p:tgtEl>
                                          <p:spTgt spid="3">
                                            <p:txEl>
                                              <p:pRg st="12" end="12"/>
                                            </p:txEl>
                                          </p:spTgt>
                                        </p:tgtEl>
                                      </p:cBhvr>
                                      <p:to x="100000" y="90000"/>
                                    </p:animScale>
                                    <p:animScale>
                                      <p:cBhvr>
                                        <p:cTn id="102" dur="166" decel="50000">
                                          <p:stCondLst>
                                            <p:cond delay="1668"/>
                                          </p:stCondLst>
                                        </p:cTn>
                                        <p:tgtEl>
                                          <p:spTgt spid="3">
                                            <p:txEl>
                                              <p:pRg st="12" end="12"/>
                                            </p:txEl>
                                          </p:spTgt>
                                        </p:tgtEl>
                                      </p:cBhvr>
                                      <p:to x="100000" y="100000"/>
                                    </p:animScale>
                                    <p:animScale>
                                      <p:cBhvr>
                                        <p:cTn id="103" dur="26">
                                          <p:stCondLst>
                                            <p:cond delay="1808"/>
                                          </p:stCondLst>
                                        </p:cTn>
                                        <p:tgtEl>
                                          <p:spTgt spid="3">
                                            <p:txEl>
                                              <p:pRg st="12" end="12"/>
                                            </p:txEl>
                                          </p:spTgt>
                                        </p:tgtEl>
                                      </p:cBhvr>
                                      <p:to x="100000" y="95000"/>
                                    </p:animScale>
                                    <p:animScale>
                                      <p:cBhvr>
                                        <p:cTn id="104" dur="166" decel="50000">
                                          <p:stCondLst>
                                            <p:cond delay="1834"/>
                                          </p:stCondLst>
                                        </p:cTn>
                                        <p:tgtEl>
                                          <p:spTgt spid="3">
                                            <p:txEl>
                                              <p:pRg st="12" end="12"/>
                                            </p:txEl>
                                          </p:spTgt>
                                        </p:tgtEl>
                                      </p:cBhvr>
                                      <p:to x="100000" y="100000"/>
                                    </p:animScale>
                                  </p:childTnLst>
                                </p:cTn>
                              </p:par>
                              <p:par>
                                <p:cTn id="105" presetID="26" presetClass="entr" presetSubtype="0" fill="hold" nodeType="withEffect">
                                  <p:stCondLst>
                                    <p:cond delay="0"/>
                                  </p:stCondLst>
                                  <p:childTnLst>
                                    <p:set>
                                      <p:cBhvr>
                                        <p:cTn id="106" dur="1" fill="hold">
                                          <p:stCondLst>
                                            <p:cond delay="0"/>
                                          </p:stCondLst>
                                        </p:cTn>
                                        <p:tgtEl>
                                          <p:spTgt spid="3">
                                            <p:txEl>
                                              <p:pRg st="13" end="13"/>
                                            </p:txEl>
                                          </p:spTgt>
                                        </p:tgtEl>
                                        <p:attrNameLst>
                                          <p:attrName>style.visibility</p:attrName>
                                        </p:attrNameLst>
                                      </p:cBhvr>
                                      <p:to>
                                        <p:strVal val="visible"/>
                                      </p:to>
                                    </p:set>
                                    <p:animEffect transition="in" filter="wipe(down)">
                                      <p:cBhvr>
                                        <p:cTn id="107" dur="580">
                                          <p:stCondLst>
                                            <p:cond delay="0"/>
                                          </p:stCondLst>
                                        </p:cTn>
                                        <p:tgtEl>
                                          <p:spTgt spid="3">
                                            <p:txEl>
                                              <p:pRg st="13" end="13"/>
                                            </p:txEl>
                                          </p:spTgt>
                                        </p:tgtEl>
                                      </p:cBhvr>
                                    </p:animEffect>
                                    <p:anim calcmode="lin" valueType="num">
                                      <p:cBhvr>
                                        <p:cTn id="108" dur="1822" tmFilter="0,0; 0.14,0.36; 0.43,0.73; 0.71,0.91; 1.0,1.0">
                                          <p:stCondLst>
                                            <p:cond delay="0"/>
                                          </p:stCondLst>
                                        </p:cTn>
                                        <p:tgtEl>
                                          <p:spTgt spid="3">
                                            <p:txEl>
                                              <p:pRg st="13" end="13"/>
                                            </p:txEl>
                                          </p:spTgt>
                                        </p:tgtEl>
                                        <p:attrNameLst>
                                          <p:attrName>ppt_x</p:attrName>
                                        </p:attrNameLst>
                                      </p:cBhvr>
                                      <p:tavLst>
                                        <p:tav tm="0">
                                          <p:val>
                                            <p:strVal val="#ppt_x-0.25"/>
                                          </p:val>
                                        </p:tav>
                                        <p:tav tm="100000">
                                          <p:val>
                                            <p:strVal val="#ppt_x"/>
                                          </p:val>
                                        </p:tav>
                                      </p:tavLst>
                                    </p:anim>
                                    <p:anim calcmode="lin" valueType="num">
                                      <p:cBhvr>
                                        <p:cTn id="109" dur="664" tmFilter="0.0,0.0; 0.25,0.07; 0.50,0.2; 0.75,0.467; 1.0,1.0">
                                          <p:stCondLst>
                                            <p:cond delay="0"/>
                                          </p:stCondLst>
                                        </p:cTn>
                                        <p:tgtEl>
                                          <p:spTgt spid="3">
                                            <p:txEl>
                                              <p:pRg st="13" end="13"/>
                                            </p:txEl>
                                          </p:spTgt>
                                        </p:tgtEl>
                                        <p:attrNameLst>
                                          <p:attrName>ppt_y</p:attrName>
                                        </p:attrNameLst>
                                      </p:cBhvr>
                                      <p:tavLst>
                                        <p:tav tm="0" fmla="#ppt_y-sin(pi*$)/3">
                                          <p:val>
                                            <p:fltVal val="0.5"/>
                                          </p:val>
                                        </p:tav>
                                        <p:tav tm="100000">
                                          <p:val>
                                            <p:fltVal val="1"/>
                                          </p:val>
                                        </p:tav>
                                      </p:tavLst>
                                    </p:anim>
                                    <p:anim calcmode="lin" valueType="num">
                                      <p:cBhvr>
                                        <p:cTn id="110" dur="664" tmFilter="0, 0; 0.125,0.2665; 0.25,0.4; 0.375,0.465; 0.5,0.5;  0.625,0.535; 0.75,0.6; 0.875,0.7335; 1,1">
                                          <p:stCondLst>
                                            <p:cond delay="664"/>
                                          </p:stCondLst>
                                        </p:cTn>
                                        <p:tgtEl>
                                          <p:spTgt spid="3">
                                            <p:txEl>
                                              <p:pRg st="13" end="13"/>
                                            </p:txEl>
                                          </p:spTgt>
                                        </p:tgtEl>
                                        <p:attrNameLst>
                                          <p:attrName>ppt_y</p:attrName>
                                        </p:attrNameLst>
                                      </p:cBhvr>
                                      <p:tavLst>
                                        <p:tav tm="0" fmla="#ppt_y-sin(pi*$)/9">
                                          <p:val>
                                            <p:fltVal val="0"/>
                                          </p:val>
                                        </p:tav>
                                        <p:tav tm="100000">
                                          <p:val>
                                            <p:fltVal val="1"/>
                                          </p:val>
                                        </p:tav>
                                      </p:tavLst>
                                    </p:anim>
                                    <p:anim calcmode="lin" valueType="num">
                                      <p:cBhvr>
                                        <p:cTn id="111" dur="332" tmFilter="0, 0; 0.125,0.2665; 0.25,0.4; 0.375,0.465; 0.5,0.5;  0.625,0.535; 0.75,0.6; 0.875,0.7335; 1,1">
                                          <p:stCondLst>
                                            <p:cond delay="1324"/>
                                          </p:stCondLst>
                                        </p:cTn>
                                        <p:tgtEl>
                                          <p:spTgt spid="3">
                                            <p:txEl>
                                              <p:pRg st="13" end="13"/>
                                            </p:txEl>
                                          </p:spTgt>
                                        </p:tgtEl>
                                        <p:attrNameLst>
                                          <p:attrName>ppt_y</p:attrName>
                                        </p:attrNameLst>
                                      </p:cBhvr>
                                      <p:tavLst>
                                        <p:tav tm="0" fmla="#ppt_y-sin(pi*$)/27">
                                          <p:val>
                                            <p:fltVal val="0"/>
                                          </p:val>
                                        </p:tav>
                                        <p:tav tm="100000">
                                          <p:val>
                                            <p:fltVal val="1"/>
                                          </p:val>
                                        </p:tav>
                                      </p:tavLst>
                                    </p:anim>
                                    <p:anim calcmode="lin" valueType="num">
                                      <p:cBhvr>
                                        <p:cTn id="112" dur="164" tmFilter="0, 0; 0.125,0.2665; 0.25,0.4; 0.375,0.465; 0.5,0.5;  0.625,0.535; 0.75,0.6; 0.875,0.7335; 1,1">
                                          <p:stCondLst>
                                            <p:cond delay="1656"/>
                                          </p:stCondLst>
                                        </p:cTn>
                                        <p:tgtEl>
                                          <p:spTgt spid="3">
                                            <p:txEl>
                                              <p:pRg st="13" end="13"/>
                                            </p:txEl>
                                          </p:spTgt>
                                        </p:tgtEl>
                                        <p:attrNameLst>
                                          <p:attrName>ppt_y</p:attrName>
                                        </p:attrNameLst>
                                      </p:cBhvr>
                                      <p:tavLst>
                                        <p:tav tm="0" fmla="#ppt_y-sin(pi*$)/81">
                                          <p:val>
                                            <p:fltVal val="0"/>
                                          </p:val>
                                        </p:tav>
                                        <p:tav tm="100000">
                                          <p:val>
                                            <p:fltVal val="1"/>
                                          </p:val>
                                        </p:tav>
                                      </p:tavLst>
                                    </p:anim>
                                    <p:animScale>
                                      <p:cBhvr>
                                        <p:cTn id="113" dur="26">
                                          <p:stCondLst>
                                            <p:cond delay="650"/>
                                          </p:stCondLst>
                                        </p:cTn>
                                        <p:tgtEl>
                                          <p:spTgt spid="3">
                                            <p:txEl>
                                              <p:pRg st="13" end="13"/>
                                            </p:txEl>
                                          </p:spTgt>
                                        </p:tgtEl>
                                      </p:cBhvr>
                                      <p:to x="100000" y="60000"/>
                                    </p:animScale>
                                    <p:animScale>
                                      <p:cBhvr>
                                        <p:cTn id="114" dur="166" decel="50000">
                                          <p:stCondLst>
                                            <p:cond delay="676"/>
                                          </p:stCondLst>
                                        </p:cTn>
                                        <p:tgtEl>
                                          <p:spTgt spid="3">
                                            <p:txEl>
                                              <p:pRg st="13" end="13"/>
                                            </p:txEl>
                                          </p:spTgt>
                                        </p:tgtEl>
                                      </p:cBhvr>
                                      <p:to x="100000" y="100000"/>
                                    </p:animScale>
                                    <p:animScale>
                                      <p:cBhvr>
                                        <p:cTn id="115" dur="26">
                                          <p:stCondLst>
                                            <p:cond delay="1312"/>
                                          </p:stCondLst>
                                        </p:cTn>
                                        <p:tgtEl>
                                          <p:spTgt spid="3">
                                            <p:txEl>
                                              <p:pRg st="13" end="13"/>
                                            </p:txEl>
                                          </p:spTgt>
                                        </p:tgtEl>
                                      </p:cBhvr>
                                      <p:to x="100000" y="80000"/>
                                    </p:animScale>
                                    <p:animScale>
                                      <p:cBhvr>
                                        <p:cTn id="116" dur="166" decel="50000">
                                          <p:stCondLst>
                                            <p:cond delay="1338"/>
                                          </p:stCondLst>
                                        </p:cTn>
                                        <p:tgtEl>
                                          <p:spTgt spid="3">
                                            <p:txEl>
                                              <p:pRg st="13" end="13"/>
                                            </p:txEl>
                                          </p:spTgt>
                                        </p:tgtEl>
                                      </p:cBhvr>
                                      <p:to x="100000" y="100000"/>
                                    </p:animScale>
                                    <p:animScale>
                                      <p:cBhvr>
                                        <p:cTn id="117" dur="26">
                                          <p:stCondLst>
                                            <p:cond delay="1642"/>
                                          </p:stCondLst>
                                        </p:cTn>
                                        <p:tgtEl>
                                          <p:spTgt spid="3">
                                            <p:txEl>
                                              <p:pRg st="13" end="13"/>
                                            </p:txEl>
                                          </p:spTgt>
                                        </p:tgtEl>
                                      </p:cBhvr>
                                      <p:to x="100000" y="90000"/>
                                    </p:animScale>
                                    <p:animScale>
                                      <p:cBhvr>
                                        <p:cTn id="118" dur="166" decel="50000">
                                          <p:stCondLst>
                                            <p:cond delay="1668"/>
                                          </p:stCondLst>
                                        </p:cTn>
                                        <p:tgtEl>
                                          <p:spTgt spid="3">
                                            <p:txEl>
                                              <p:pRg st="13" end="13"/>
                                            </p:txEl>
                                          </p:spTgt>
                                        </p:tgtEl>
                                      </p:cBhvr>
                                      <p:to x="100000" y="100000"/>
                                    </p:animScale>
                                    <p:animScale>
                                      <p:cBhvr>
                                        <p:cTn id="119" dur="26">
                                          <p:stCondLst>
                                            <p:cond delay="1808"/>
                                          </p:stCondLst>
                                        </p:cTn>
                                        <p:tgtEl>
                                          <p:spTgt spid="3">
                                            <p:txEl>
                                              <p:pRg st="13" end="13"/>
                                            </p:txEl>
                                          </p:spTgt>
                                        </p:tgtEl>
                                      </p:cBhvr>
                                      <p:to x="100000" y="95000"/>
                                    </p:animScale>
                                    <p:animScale>
                                      <p:cBhvr>
                                        <p:cTn id="120" dur="166" decel="50000">
                                          <p:stCondLst>
                                            <p:cond delay="1834"/>
                                          </p:stCondLst>
                                        </p:cTn>
                                        <p:tgtEl>
                                          <p:spTgt spid="3">
                                            <p:txEl>
                                              <p:pRg st="13" end="13"/>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11266"/>
            <a:ext cx="8229600" cy="569218"/>
          </a:xfrm>
        </p:spPr>
        <p:txBody>
          <a:bodyPr>
            <a:noAutofit/>
          </a:bodyPr>
          <a:lstStyle/>
          <a:p>
            <a:pPr algn="ctr"/>
            <a:r>
              <a:rPr lang="ru-RU" sz="4000" dirty="0" smtClean="0">
                <a:latin typeface="Gabriola" pitchFamily="82" charset="0"/>
              </a:rPr>
              <a:t>Поединок Жорж  Санд 1826 год</a:t>
            </a:r>
            <a:endParaRPr lang="ru-RU" sz="4000" dirty="0">
              <a:latin typeface="Gabriola" pitchFamily="82" charset="0"/>
            </a:endParaRPr>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xmlns="" val="0"/>
              </a:ext>
            </a:extLst>
          </a:blip>
          <a:stretch>
            <a:fillRect/>
          </a:stretch>
        </p:blipFill>
        <p:spPr>
          <a:xfrm>
            <a:off x="2483768" y="764704"/>
            <a:ext cx="4248472" cy="5992666"/>
          </a:xfrm>
        </p:spPr>
      </p:pic>
    </p:spTree>
    <p:extLst>
      <p:ext uri="{BB962C8B-B14F-4D97-AF65-F5344CB8AC3E}">
        <p14:creationId xmlns:p14="http://schemas.microsoft.com/office/powerpoint/2010/main" xmlns="" val="23040469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grpId="0" nodeType="clickEffect">
                                  <p:stCondLst>
                                    <p:cond delay="0"/>
                                  </p:stCondLst>
                                  <p:childTnLst>
                                    <p:animRot by="21600000">
                                      <p:cBhvr>
                                        <p:cTn id="6" dur="2000" fill="hold"/>
                                        <p:tgtEl>
                                          <p:spTgt spid="2"/>
                                        </p:tgtEl>
                                        <p:attrNameLst>
                                          <p:attrName>r</p:attrName>
                                        </p:attrNameLst>
                                      </p:cBhvr>
                                    </p:animRot>
                                  </p:childTnLst>
                                </p:cTn>
                              </p:par>
                            </p:childTnLst>
                          </p:cTn>
                        </p:par>
                      </p:childTnLst>
                    </p:cTn>
                  </p:par>
                  <p:par>
                    <p:cTn id="7" fill="hold">
                      <p:stCondLst>
                        <p:cond delay="indefinite"/>
                      </p:stCondLst>
                      <p:childTnLst>
                        <p:par>
                          <p:cTn id="8" fill="hold">
                            <p:stCondLst>
                              <p:cond delay="0"/>
                            </p:stCondLst>
                            <p:childTnLst>
                              <p:par>
                                <p:cTn id="9" presetID="45"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2000"/>
                                        <p:tgtEl>
                                          <p:spTgt spid="4"/>
                                        </p:tgtEl>
                                      </p:cBhvr>
                                    </p:animEffect>
                                    <p:anim calcmode="lin" valueType="num">
                                      <p:cBhvr>
                                        <p:cTn id="12" dur="2000" fill="hold"/>
                                        <p:tgtEl>
                                          <p:spTgt spid="4"/>
                                        </p:tgtEl>
                                        <p:attrNameLst>
                                          <p:attrName>ppt_w</p:attrName>
                                        </p:attrNameLst>
                                      </p:cBhvr>
                                      <p:tavLst>
                                        <p:tav tm="0" fmla="#ppt_w*sin(2.5*pi*$)">
                                          <p:val>
                                            <p:fltVal val="0"/>
                                          </p:val>
                                        </p:tav>
                                        <p:tav tm="100000">
                                          <p:val>
                                            <p:fltVal val="1"/>
                                          </p:val>
                                        </p:tav>
                                      </p:tavLst>
                                    </p:anim>
                                    <p:anim calcmode="lin" valueType="num">
                                      <p:cBhvr>
                                        <p:cTn id="13" dur="20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0"/>
            <a:ext cx="8229600" cy="569218"/>
          </a:xfrm>
        </p:spPr>
        <p:txBody>
          <a:bodyPr>
            <a:noAutofit/>
          </a:bodyPr>
          <a:lstStyle/>
          <a:p>
            <a:pPr algn="ctr"/>
            <a:r>
              <a:rPr lang="ru-RU" sz="3600" dirty="0" smtClean="0">
                <a:latin typeface="Gabriola" pitchFamily="82" charset="0"/>
              </a:rPr>
              <a:t>Смерть Сарда напала 1827-1828 год</a:t>
            </a:r>
            <a:endParaRPr lang="ru-RU" sz="3600" dirty="0">
              <a:latin typeface="Gabriola" pitchFamily="82" charset="0"/>
            </a:endParaRPr>
          </a:p>
        </p:txBody>
      </p:sp>
      <p:pic>
        <p:nvPicPr>
          <p:cNvPr id="6" name="Объект 5"/>
          <p:cNvPicPr>
            <a:picLocks noGrp="1" noChangeAspect="1"/>
          </p:cNvPicPr>
          <p:nvPr>
            <p:ph idx="1"/>
          </p:nvPr>
        </p:nvPicPr>
        <p:blipFill>
          <a:blip r:embed="rId2">
            <a:extLst>
              <a:ext uri="{28A0092B-C50C-407E-A947-70E740481C1C}">
                <a14:useLocalDpi xmlns:a14="http://schemas.microsoft.com/office/drawing/2010/main" xmlns="" val="0"/>
              </a:ext>
            </a:extLst>
          </a:blip>
          <a:stretch>
            <a:fillRect/>
          </a:stretch>
        </p:blipFill>
        <p:spPr>
          <a:xfrm>
            <a:off x="1043608" y="692696"/>
            <a:ext cx="7200800" cy="5904656"/>
          </a:xfrm>
        </p:spPr>
      </p:pic>
    </p:spTree>
    <p:extLst>
      <p:ext uri="{BB962C8B-B14F-4D97-AF65-F5344CB8AC3E}">
        <p14:creationId xmlns:p14="http://schemas.microsoft.com/office/powerpoint/2010/main" xmlns="" val="2646838436"/>
      </p:ext>
    </p:extLst>
  </p:cSld>
  <p:clrMapOvr>
    <a:masterClrMapping/>
  </p:clrMapOvr>
  <mc:AlternateContent xmlns:mc="http://schemas.openxmlformats.org/markup-compatibility/2006">
    <mc:Choice xmlns:p14="http://schemas.microsoft.com/office/powerpoint/2010/main" xmlns=""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26"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down)">
                                      <p:cBhvr>
                                        <p:cTn id="15" dur="580">
                                          <p:stCondLst>
                                            <p:cond delay="0"/>
                                          </p:stCondLst>
                                        </p:cTn>
                                        <p:tgtEl>
                                          <p:spTgt spid="6"/>
                                        </p:tgtEl>
                                      </p:cBhvr>
                                    </p:animEffect>
                                    <p:anim calcmode="lin" valueType="num">
                                      <p:cBhvr>
                                        <p:cTn id="16"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17"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8"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19"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20"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21" dur="26">
                                          <p:stCondLst>
                                            <p:cond delay="650"/>
                                          </p:stCondLst>
                                        </p:cTn>
                                        <p:tgtEl>
                                          <p:spTgt spid="6"/>
                                        </p:tgtEl>
                                      </p:cBhvr>
                                      <p:to x="100000" y="60000"/>
                                    </p:animScale>
                                    <p:animScale>
                                      <p:cBhvr>
                                        <p:cTn id="22" dur="166" decel="50000">
                                          <p:stCondLst>
                                            <p:cond delay="676"/>
                                          </p:stCondLst>
                                        </p:cTn>
                                        <p:tgtEl>
                                          <p:spTgt spid="6"/>
                                        </p:tgtEl>
                                      </p:cBhvr>
                                      <p:to x="100000" y="100000"/>
                                    </p:animScale>
                                    <p:animScale>
                                      <p:cBhvr>
                                        <p:cTn id="23" dur="26">
                                          <p:stCondLst>
                                            <p:cond delay="1312"/>
                                          </p:stCondLst>
                                        </p:cTn>
                                        <p:tgtEl>
                                          <p:spTgt spid="6"/>
                                        </p:tgtEl>
                                      </p:cBhvr>
                                      <p:to x="100000" y="80000"/>
                                    </p:animScale>
                                    <p:animScale>
                                      <p:cBhvr>
                                        <p:cTn id="24" dur="166" decel="50000">
                                          <p:stCondLst>
                                            <p:cond delay="1338"/>
                                          </p:stCondLst>
                                        </p:cTn>
                                        <p:tgtEl>
                                          <p:spTgt spid="6"/>
                                        </p:tgtEl>
                                      </p:cBhvr>
                                      <p:to x="100000" y="100000"/>
                                    </p:animScale>
                                    <p:animScale>
                                      <p:cBhvr>
                                        <p:cTn id="25" dur="26">
                                          <p:stCondLst>
                                            <p:cond delay="1642"/>
                                          </p:stCondLst>
                                        </p:cTn>
                                        <p:tgtEl>
                                          <p:spTgt spid="6"/>
                                        </p:tgtEl>
                                      </p:cBhvr>
                                      <p:to x="100000" y="90000"/>
                                    </p:animScale>
                                    <p:animScale>
                                      <p:cBhvr>
                                        <p:cTn id="26" dur="166" decel="50000">
                                          <p:stCondLst>
                                            <p:cond delay="1668"/>
                                          </p:stCondLst>
                                        </p:cTn>
                                        <p:tgtEl>
                                          <p:spTgt spid="6"/>
                                        </p:tgtEl>
                                      </p:cBhvr>
                                      <p:to x="100000" y="100000"/>
                                    </p:animScale>
                                    <p:animScale>
                                      <p:cBhvr>
                                        <p:cTn id="27" dur="26">
                                          <p:stCondLst>
                                            <p:cond delay="1808"/>
                                          </p:stCondLst>
                                        </p:cTn>
                                        <p:tgtEl>
                                          <p:spTgt spid="6"/>
                                        </p:tgtEl>
                                      </p:cBhvr>
                                      <p:to x="100000" y="95000"/>
                                    </p:animScale>
                                    <p:animScale>
                                      <p:cBhvr>
                                        <p:cTn id="28" dur="166" decel="50000">
                                          <p:stCondLst>
                                            <p:cond delay="1834"/>
                                          </p:stCondLst>
                                        </p:cTn>
                                        <p:tgtEl>
                                          <p:spTgt spid="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1266"/>
            <a:ext cx="8229600" cy="497210"/>
          </a:xfrm>
        </p:spPr>
        <p:txBody>
          <a:bodyPr>
            <a:noAutofit/>
          </a:bodyPr>
          <a:lstStyle/>
          <a:p>
            <a:pPr algn="ctr"/>
            <a:r>
              <a:rPr lang="ru-RU" sz="3600" dirty="0" smtClean="0">
                <a:latin typeface="Gabriola" pitchFamily="82" charset="0"/>
              </a:rPr>
              <a:t>Схватка арабских скакунов 1860 год</a:t>
            </a:r>
            <a:endParaRPr lang="ru-RU" sz="3600" dirty="0">
              <a:latin typeface="Gabriola" pitchFamily="82" charset="0"/>
            </a:endParaRPr>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xmlns="" val="0"/>
              </a:ext>
            </a:extLst>
          </a:blip>
          <a:stretch>
            <a:fillRect/>
          </a:stretch>
        </p:blipFill>
        <p:spPr>
          <a:xfrm>
            <a:off x="539552" y="476672"/>
            <a:ext cx="8280920" cy="6264695"/>
          </a:xfrm>
        </p:spPr>
      </p:pic>
    </p:spTree>
    <p:extLst>
      <p:ext uri="{BB962C8B-B14F-4D97-AF65-F5344CB8AC3E}">
        <p14:creationId xmlns:p14="http://schemas.microsoft.com/office/powerpoint/2010/main" xmlns="" val="313862459"/>
      </p:ext>
    </p:extLst>
  </p:cSld>
  <p:clrMapOvr>
    <a:masterClrMapping/>
  </p:clrMapOvr>
  <mc:AlternateContent xmlns:mc="http://schemas.openxmlformats.org/markup-compatibility/2006">
    <mc:Choice xmlns:p14="http://schemas.microsoft.com/office/powerpoint/2010/main" xmlns="" Requires="p14">
      <p:transition spd="slow" p14:dur="4000">
        <p14:vortex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8" presetClass="emph" presetSubtype="0" fill="hold" nodeType="clickEffect">
                                  <p:stCondLst>
                                    <p:cond delay="0"/>
                                  </p:stCondLst>
                                  <p:childTnLst>
                                    <p:animRot by="21600000">
                                      <p:cBhvr>
                                        <p:cTn id="11" dur="2000" fill="hold"/>
                                        <p:tgtEl>
                                          <p:spTgt spid="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25121"/>
            <a:ext cx="8229600" cy="569218"/>
          </a:xfrm>
        </p:spPr>
        <p:txBody>
          <a:bodyPr>
            <a:noAutofit/>
          </a:bodyPr>
          <a:lstStyle/>
          <a:p>
            <a:pPr algn="ctr"/>
            <a:r>
              <a:rPr lang="ru-RU" sz="3200" dirty="0" smtClean="0">
                <a:latin typeface="Gabriola" pitchFamily="82" charset="0"/>
              </a:rPr>
              <a:t>Фанатики Танжера 1837-1838 год</a:t>
            </a:r>
            <a:endParaRPr lang="ru-RU" sz="3200" dirty="0">
              <a:latin typeface="Gabriola" pitchFamily="82" charset="0"/>
            </a:endParaRPr>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xmlns="" val="0"/>
              </a:ext>
            </a:extLst>
          </a:blip>
          <a:stretch>
            <a:fillRect/>
          </a:stretch>
        </p:blipFill>
        <p:spPr>
          <a:xfrm>
            <a:off x="290908" y="620688"/>
            <a:ext cx="8673579" cy="6237312"/>
          </a:xfrm>
        </p:spPr>
      </p:pic>
    </p:spTree>
    <p:extLst>
      <p:ext uri="{BB962C8B-B14F-4D97-AF65-F5344CB8AC3E}">
        <p14:creationId xmlns:p14="http://schemas.microsoft.com/office/powerpoint/2010/main" xmlns="" val="156782146"/>
      </p:ext>
    </p:extLst>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nodeType="click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wipe(down)">
                                      <p:cBhvr>
                                        <p:cTn id="25" dur="580">
                                          <p:stCondLst>
                                            <p:cond delay="0"/>
                                          </p:stCondLst>
                                        </p:cTn>
                                        <p:tgtEl>
                                          <p:spTgt spid="4"/>
                                        </p:tgtEl>
                                      </p:cBhvr>
                                    </p:animEffect>
                                    <p:anim calcmode="lin" valueType="num">
                                      <p:cBhvr>
                                        <p:cTn id="26"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31" dur="26">
                                          <p:stCondLst>
                                            <p:cond delay="650"/>
                                          </p:stCondLst>
                                        </p:cTn>
                                        <p:tgtEl>
                                          <p:spTgt spid="4"/>
                                        </p:tgtEl>
                                      </p:cBhvr>
                                      <p:to x="100000" y="60000"/>
                                    </p:animScale>
                                    <p:animScale>
                                      <p:cBhvr>
                                        <p:cTn id="32" dur="166" decel="50000">
                                          <p:stCondLst>
                                            <p:cond delay="676"/>
                                          </p:stCondLst>
                                        </p:cTn>
                                        <p:tgtEl>
                                          <p:spTgt spid="4"/>
                                        </p:tgtEl>
                                      </p:cBhvr>
                                      <p:to x="100000" y="100000"/>
                                    </p:animScale>
                                    <p:animScale>
                                      <p:cBhvr>
                                        <p:cTn id="33" dur="26">
                                          <p:stCondLst>
                                            <p:cond delay="1312"/>
                                          </p:stCondLst>
                                        </p:cTn>
                                        <p:tgtEl>
                                          <p:spTgt spid="4"/>
                                        </p:tgtEl>
                                      </p:cBhvr>
                                      <p:to x="100000" y="80000"/>
                                    </p:animScale>
                                    <p:animScale>
                                      <p:cBhvr>
                                        <p:cTn id="34" dur="166" decel="50000">
                                          <p:stCondLst>
                                            <p:cond delay="1338"/>
                                          </p:stCondLst>
                                        </p:cTn>
                                        <p:tgtEl>
                                          <p:spTgt spid="4"/>
                                        </p:tgtEl>
                                      </p:cBhvr>
                                      <p:to x="100000" y="100000"/>
                                    </p:animScale>
                                    <p:animScale>
                                      <p:cBhvr>
                                        <p:cTn id="35" dur="26">
                                          <p:stCondLst>
                                            <p:cond delay="1642"/>
                                          </p:stCondLst>
                                        </p:cTn>
                                        <p:tgtEl>
                                          <p:spTgt spid="4"/>
                                        </p:tgtEl>
                                      </p:cBhvr>
                                      <p:to x="100000" y="90000"/>
                                    </p:animScale>
                                    <p:animScale>
                                      <p:cBhvr>
                                        <p:cTn id="36" dur="166" decel="50000">
                                          <p:stCondLst>
                                            <p:cond delay="1668"/>
                                          </p:stCondLst>
                                        </p:cTn>
                                        <p:tgtEl>
                                          <p:spTgt spid="4"/>
                                        </p:tgtEl>
                                      </p:cBhvr>
                                      <p:to x="100000" y="100000"/>
                                    </p:animScale>
                                    <p:animScale>
                                      <p:cBhvr>
                                        <p:cTn id="37" dur="26">
                                          <p:stCondLst>
                                            <p:cond delay="1808"/>
                                          </p:stCondLst>
                                        </p:cTn>
                                        <p:tgtEl>
                                          <p:spTgt spid="4"/>
                                        </p:tgtEl>
                                      </p:cBhvr>
                                      <p:to x="100000" y="95000"/>
                                    </p:animScale>
                                    <p:animScale>
                                      <p:cBhvr>
                                        <p:cTn id="38" dur="166" decel="50000">
                                          <p:stCondLst>
                                            <p:cond delay="1834"/>
                                          </p:stCondLst>
                                        </p:cTn>
                                        <p:tgtEl>
                                          <p:spTgt spid="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sz="7200" dirty="0" smtClean="0">
                <a:latin typeface="Gabriola" pitchFamily="82" charset="0"/>
              </a:rPr>
              <a:t>Спасибо за внимание!</a:t>
            </a:r>
            <a:endParaRPr lang="ru-RU" sz="7200" dirty="0">
              <a:latin typeface="Gabriola" pitchFamily="82" charset="0"/>
            </a:endParaRPr>
          </a:p>
        </p:txBody>
      </p:sp>
      <p:sp>
        <p:nvSpPr>
          <p:cNvPr id="3" name="Текст 2"/>
          <p:cNvSpPr>
            <a:spLocks noGrp="1"/>
          </p:cNvSpPr>
          <p:nvPr>
            <p:ph type="body" idx="1"/>
          </p:nvPr>
        </p:nvSpPr>
        <p:spPr>
          <a:xfrm>
            <a:off x="381000" y="1633536"/>
            <a:ext cx="8223448" cy="4531768"/>
          </a:xfrm>
        </p:spPr>
        <p:txBody>
          <a:bodyPr>
            <a:noAutofit/>
          </a:bodyPr>
          <a:lstStyle/>
          <a:p>
            <a:r>
              <a:rPr lang="ru-RU" sz="5400" dirty="0">
                <a:latin typeface="Gabriola" pitchFamily="82" charset="0"/>
              </a:rPr>
              <a:t>Когда открываешь в себе какую-нибудь слабость, то, вместо того чтобы таить ее, брось лицедейство и увертки, исправляйся.</a:t>
            </a:r>
          </a:p>
          <a:p>
            <a:r>
              <a:rPr lang="ru-RU" sz="5400" dirty="0" smtClean="0">
                <a:latin typeface="Gabriola" pitchFamily="82" charset="0"/>
              </a:rPr>
              <a:t>                                      Эжен </a:t>
            </a:r>
            <a:r>
              <a:rPr lang="ru-RU" sz="5400" dirty="0">
                <a:latin typeface="Gabriola" pitchFamily="82" charset="0"/>
              </a:rPr>
              <a:t>Делакруа</a:t>
            </a:r>
          </a:p>
        </p:txBody>
      </p:sp>
    </p:spTree>
    <p:extLst>
      <p:ext uri="{BB962C8B-B14F-4D97-AF65-F5344CB8AC3E}">
        <p14:creationId xmlns:p14="http://schemas.microsoft.com/office/powerpoint/2010/main" xmlns="" val="2928291260"/>
      </p:ext>
    </p:extLst>
  </p:cSld>
  <p:clrMapOvr>
    <a:masterClrMapping/>
  </p:clrMapOvr>
  <mc:AlternateContent xmlns:mc="http://schemas.openxmlformats.org/markup-compatibility/2006">
    <mc:Choice xmlns:p14="http://schemas.microsoft.com/office/powerpoint/2010/main" xmlns="" Requires="p14">
      <p:transition spd="slow" p14:dur="4400">
        <p14:honeycomb/>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Effect transition="in" filter="wipe(down)">
                                      <p:cBhvr>
                                        <p:cTn id="25" dur="580">
                                          <p:stCondLst>
                                            <p:cond delay="0"/>
                                          </p:stCondLst>
                                        </p:cTn>
                                        <p:tgtEl>
                                          <p:spTgt spid="3">
                                            <p:txEl>
                                              <p:pRg st="0" end="0"/>
                                            </p:txEl>
                                          </p:spTgt>
                                        </p:tgtEl>
                                      </p:cBhvr>
                                    </p:animEffect>
                                    <p:anim calcmode="lin" valueType="num">
                                      <p:cBhvr>
                                        <p:cTn id="26"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3">
                                            <p:txEl>
                                              <p:pRg st="0" end="0"/>
                                            </p:txEl>
                                          </p:spTgt>
                                        </p:tgtEl>
                                      </p:cBhvr>
                                      <p:to x="100000" y="60000"/>
                                    </p:animScale>
                                    <p:animScale>
                                      <p:cBhvr>
                                        <p:cTn id="32" dur="166" decel="50000">
                                          <p:stCondLst>
                                            <p:cond delay="676"/>
                                          </p:stCondLst>
                                        </p:cTn>
                                        <p:tgtEl>
                                          <p:spTgt spid="3">
                                            <p:txEl>
                                              <p:pRg st="0" end="0"/>
                                            </p:txEl>
                                          </p:spTgt>
                                        </p:tgtEl>
                                      </p:cBhvr>
                                      <p:to x="100000" y="100000"/>
                                    </p:animScale>
                                    <p:animScale>
                                      <p:cBhvr>
                                        <p:cTn id="33" dur="26">
                                          <p:stCondLst>
                                            <p:cond delay="1312"/>
                                          </p:stCondLst>
                                        </p:cTn>
                                        <p:tgtEl>
                                          <p:spTgt spid="3">
                                            <p:txEl>
                                              <p:pRg st="0" end="0"/>
                                            </p:txEl>
                                          </p:spTgt>
                                        </p:tgtEl>
                                      </p:cBhvr>
                                      <p:to x="100000" y="80000"/>
                                    </p:animScale>
                                    <p:animScale>
                                      <p:cBhvr>
                                        <p:cTn id="34" dur="166" decel="50000">
                                          <p:stCondLst>
                                            <p:cond delay="1338"/>
                                          </p:stCondLst>
                                        </p:cTn>
                                        <p:tgtEl>
                                          <p:spTgt spid="3">
                                            <p:txEl>
                                              <p:pRg st="0" end="0"/>
                                            </p:txEl>
                                          </p:spTgt>
                                        </p:tgtEl>
                                      </p:cBhvr>
                                      <p:to x="100000" y="100000"/>
                                    </p:animScale>
                                    <p:animScale>
                                      <p:cBhvr>
                                        <p:cTn id="35" dur="26">
                                          <p:stCondLst>
                                            <p:cond delay="1642"/>
                                          </p:stCondLst>
                                        </p:cTn>
                                        <p:tgtEl>
                                          <p:spTgt spid="3">
                                            <p:txEl>
                                              <p:pRg st="0" end="0"/>
                                            </p:txEl>
                                          </p:spTgt>
                                        </p:tgtEl>
                                      </p:cBhvr>
                                      <p:to x="100000" y="90000"/>
                                    </p:animScale>
                                    <p:animScale>
                                      <p:cBhvr>
                                        <p:cTn id="36" dur="166" decel="50000">
                                          <p:stCondLst>
                                            <p:cond delay="1668"/>
                                          </p:stCondLst>
                                        </p:cTn>
                                        <p:tgtEl>
                                          <p:spTgt spid="3">
                                            <p:txEl>
                                              <p:pRg st="0" end="0"/>
                                            </p:txEl>
                                          </p:spTgt>
                                        </p:tgtEl>
                                      </p:cBhvr>
                                      <p:to x="100000" y="100000"/>
                                    </p:animScale>
                                    <p:animScale>
                                      <p:cBhvr>
                                        <p:cTn id="37" dur="26">
                                          <p:stCondLst>
                                            <p:cond delay="1808"/>
                                          </p:stCondLst>
                                        </p:cTn>
                                        <p:tgtEl>
                                          <p:spTgt spid="3">
                                            <p:txEl>
                                              <p:pRg st="0" end="0"/>
                                            </p:txEl>
                                          </p:spTgt>
                                        </p:tgtEl>
                                      </p:cBhvr>
                                      <p:to x="100000" y="95000"/>
                                    </p:animScale>
                                    <p:animScale>
                                      <p:cBhvr>
                                        <p:cTn id="38" dur="166" decel="50000">
                                          <p:stCondLst>
                                            <p:cond delay="1834"/>
                                          </p:stCondLst>
                                        </p:cTn>
                                        <p:tgtEl>
                                          <p:spTgt spid="3">
                                            <p:txEl>
                                              <p:pRg st="0" end="0"/>
                                            </p:txEl>
                                          </p:spTgt>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grpId="0" nodeType="clickEffect">
                                  <p:stCondLst>
                                    <p:cond delay="0"/>
                                  </p:stCondLst>
                                  <p:childTnLst>
                                    <p:set>
                                      <p:cBhvr>
                                        <p:cTn id="42" dur="1" fill="hold">
                                          <p:stCondLst>
                                            <p:cond delay="0"/>
                                          </p:stCondLst>
                                        </p:cTn>
                                        <p:tgtEl>
                                          <p:spTgt spid="3">
                                            <p:txEl>
                                              <p:pRg st="1" end="1"/>
                                            </p:txEl>
                                          </p:spTgt>
                                        </p:tgtEl>
                                        <p:attrNameLst>
                                          <p:attrName>style.visibility</p:attrName>
                                        </p:attrNameLst>
                                      </p:cBhvr>
                                      <p:to>
                                        <p:strVal val="visible"/>
                                      </p:to>
                                    </p:set>
                                    <p:animEffect transition="in" filter="wipe(down)">
                                      <p:cBhvr>
                                        <p:cTn id="43" dur="580">
                                          <p:stCondLst>
                                            <p:cond delay="0"/>
                                          </p:stCondLst>
                                        </p:cTn>
                                        <p:tgtEl>
                                          <p:spTgt spid="3">
                                            <p:txEl>
                                              <p:pRg st="1" end="1"/>
                                            </p:txEl>
                                          </p:spTgt>
                                        </p:tgtEl>
                                      </p:cBhvr>
                                    </p:animEffect>
                                    <p:anim calcmode="lin" valueType="num">
                                      <p:cBhvr>
                                        <p:cTn id="44" dur="1822"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3">
                                            <p:txEl>
                                              <p:pRg st="1" end="1"/>
                                            </p:txEl>
                                          </p:spTgt>
                                        </p:tgtEl>
                                        <p:attrNameLst>
                                          <p:attrName>ppt_y</p:attrName>
                                        </p:attrNameLst>
                                      </p:cBhvr>
                                      <p:tavLst>
                                        <p:tav tm="0" fmla="#ppt_y-sin(pi*$)/81">
                                          <p:val>
                                            <p:fltVal val="0"/>
                                          </p:val>
                                        </p:tav>
                                        <p:tav tm="100000">
                                          <p:val>
                                            <p:fltVal val="1"/>
                                          </p:val>
                                        </p:tav>
                                      </p:tavLst>
                                    </p:anim>
                                    <p:animScale>
                                      <p:cBhvr>
                                        <p:cTn id="49" dur="26">
                                          <p:stCondLst>
                                            <p:cond delay="650"/>
                                          </p:stCondLst>
                                        </p:cTn>
                                        <p:tgtEl>
                                          <p:spTgt spid="3">
                                            <p:txEl>
                                              <p:pRg st="1" end="1"/>
                                            </p:txEl>
                                          </p:spTgt>
                                        </p:tgtEl>
                                      </p:cBhvr>
                                      <p:to x="100000" y="60000"/>
                                    </p:animScale>
                                    <p:animScale>
                                      <p:cBhvr>
                                        <p:cTn id="50" dur="166" decel="50000">
                                          <p:stCondLst>
                                            <p:cond delay="676"/>
                                          </p:stCondLst>
                                        </p:cTn>
                                        <p:tgtEl>
                                          <p:spTgt spid="3">
                                            <p:txEl>
                                              <p:pRg st="1" end="1"/>
                                            </p:txEl>
                                          </p:spTgt>
                                        </p:tgtEl>
                                      </p:cBhvr>
                                      <p:to x="100000" y="100000"/>
                                    </p:animScale>
                                    <p:animScale>
                                      <p:cBhvr>
                                        <p:cTn id="51" dur="26">
                                          <p:stCondLst>
                                            <p:cond delay="1312"/>
                                          </p:stCondLst>
                                        </p:cTn>
                                        <p:tgtEl>
                                          <p:spTgt spid="3">
                                            <p:txEl>
                                              <p:pRg st="1" end="1"/>
                                            </p:txEl>
                                          </p:spTgt>
                                        </p:tgtEl>
                                      </p:cBhvr>
                                      <p:to x="100000" y="80000"/>
                                    </p:animScale>
                                    <p:animScale>
                                      <p:cBhvr>
                                        <p:cTn id="52" dur="166" decel="50000">
                                          <p:stCondLst>
                                            <p:cond delay="1338"/>
                                          </p:stCondLst>
                                        </p:cTn>
                                        <p:tgtEl>
                                          <p:spTgt spid="3">
                                            <p:txEl>
                                              <p:pRg st="1" end="1"/>
                                            </p:txEl>
                                          </p:spTgt>
                                        </p:tgtEl>
                                      </p:cBhvr>
                                      <p:to x="100000" y="100000"/>
                                    </p:animScale>
                                    <p:animScale>
                                      <p:cBhvr>
                                        <p:cTn id="53" dur="26">
                                          <p:stCondLst>
                                            <p:cond delay="1642"/>
                                          </p:stCondLst>
                                        </p:cTn>
                                        <p:tgtEl>
                                          <p:spTgt spid="3">
                                            <p:txEl>
                                              <p:pRg st="1" end="1"/>
                                            </p:txEl>
                                          </p:spTgt>
                                        </p:tgtEl>
                                      </p:cBhvr>
                                      <p:to x="100000" y="90000"/>
                                    </p:animScale>
                                    <p:animScale>
                                      <p:cBhvr>
                                        <p:cTn id="54" dur="166" decel="50000">
                                          <p:stCondLst>
                                            <p:cond delay="1668"/>
                                          </p:stCondLst>
                                        </p:cTn>
                                        <p:tgtEl>
                                          <p:spTgt spid="3">
                                            <p:txEl>
                                              <p:pRg st="1" end="1"/>
                                            </p:txEl>
                                          </p:spTgt>
                                        </p:tgtEl>
                                      </p:cBhvr>
                                      <p:to x="100000" y="100000"/>
                                    </p:animScale>
                                    <p:animScale>
                                      <p:cBhvr>
                                        <p:cTn id="55" dur="26">
                                          <p:stCondLst>
                                            <p:cond delay="1808"/>
                                          </p:stCondLst>
                                        </p:cTn>
                                        <p:tgtEl>
                                          <p:spTgt spid="3">
                                            <p:txEl>
                                              <p:pRg st="1" end="1"/>
                                            </p:txEl>
                                          </p:spTgt>
                                        </p:tgtEl>
                                      </p:cBhvr>
                                      <p:to x="100000" y="95000"/>
                                    </p:animScale>
                                    <p:animScale>
                                      <p:cBhvr>
                                        <p:cTn id="56" dur="166" decel="50000">
                                          <p:stCondLst>
                                            <p:cond delay="1834"/>
                                          </p:stCondLst>
                                        </p:cTn>
                                        <p:tgtEl>
                                          <p:spTgt spid="3">
                                            <p:txEl>
                                              <p:pRg st="1" end="1"/>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19672" y="30590"/>
            <a:ext cx="6480720" cy="446081"/>
          </a:xfrm>
        </p:spPr>
        <p:txBody>
          <a:bodyPr>
            <a:noAutofit/>
          </a:bodyPr>
          <a:lstStyle/>
          <a:p>
            <a:pPr algn="ctr"/>
            <a:r>
              <a:rPr lang="ru-RU" sz="5400" dirty="0" smtClean="0">
                <a:latin typeface="Gabriola" pitchFamily="82" charset="0"/>
              </a:rPr>
              <a:t>Эжен Делакруа </a:t>
            </a:r>
            <a:endParaRPr lang="ru-RU" sz="5400" dirty="0">
              <a:latin typeface="Gabriola" pitchFamily="82" charset="0"/>
            </a:endParaRPr>
          </a:p>
        </p:txBody>
      </p:sp>
      <p:pic>
        <p:nvPicPr>
          <p:cNvPr id="4" name="Объект 3"/>
          <p:cNvPicPr>
            <a:picLocks noGrp="1" noChangeAspect="1"/>
          </p:cNvPicPr>
          <p:nvPr>
            <p:ph sz="half" idx="1"/>
          </p:nvPr>
        </p:nvPicPr>
        <p:blipFill>
          <a:blip r:embed="rId2">
            <a:extLst>
              <a:ext uri="{28A0092B-C50C-407E-A947-70E740481C1C}">
                <a14:useLocalDpi xmlns:a14="http://schemas.microsoft.com/office/drawing/2010/main" xmlns="" val="0"/>
              </a:ext>
            </a:extLst>
          </a:blip>
          <a:stretch>
            <a:fillRect/>
          </a:stretch>
        </p:blipFill>
        <p:spPr>
          <a:xfrm>
            <a:off x="1355682" y="764704"/>
            <a:ext cx="6312661" cy="5976664"/>
          </a:xfrm>
        </p:spPr>
      </p:pic>
    </p:spTree>
    <p:extLst>
      <p:ext uri="{BB962C8B-B14F-4D97-AF65-F5344CB8AC3E}">
        <p14:creationId xmlns:p14="http://schemas.microsoft.com/office/powerpoint/2010/main" xmlns="" val="3139249488"/>
      </p:ext>
    </p:extLst>
  </p:cSld>
  <p:clrMapOvr>
    <a:masterClrMapping/>
  </p:clrMapOvr>
  <mc:AlternateContent xmlns:mc="http://schemas.openxmlformats.org/markup-compatibility/2006">
    <mc:Choice xmlns:p14="http://schemas.microsoft.com/office/powerpoint/2010/main" xmlns="" Requires="p14">
      <p:transition spd="slow" p14:dur="4000">
        <p14:vortex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5"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2000"/>
                                        <p:tgtEl>
                                          <p:spTgt spid="4"/>
                                        </p:tgtEl>
                                      </p:cBhvr>
                                    </p:animEffect>
                                    <p:anim calcmode="lin" valueType="num">
                                      <p:cBhvr>
                                        <p:cTn id="13" dur="2000" fill="hold"/>
                                        <p:tgtEl>
                                          <p:spTgt spid="4"/>
                                        </p:tgtEl>
                                        <p:attrNameLst>
                                          <p:attrName>ppt_w</p:attrName>
                                        </p:attrNameLst>
                                      </p:cBhvr>
                                      <p:tavLst>
                                        <p:tav tm="0" fmla="#ppt_w*sin(2.5*pi*$)">
                                          <p:val>
                                            <p:fltVal val="0"/>
                                          </p:val>
                                        </p:tav>
                                        <p:tav tm="100000">
                                          <p:val>
                                            <p:fltVal val="1"/>
                                          </p:val>
                                        </p:tav>
                                      </p:tavLst>
                                    </p:anim>
                                    <p:anim calcmode="lin" valueType="num">
                                      <p:cBhvr>
                                        <p:cTn id="14" dur="20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79712" y="116632"/>
            <a:ext cx="5184576" cy="353194"/>
          </a:xfrm>
        </p:spPr>
        <p:txBody>
          <a:bodyPr>
            <a:noAutofit/>
          </a:bodyPr>
          <a:lstStyle/>
          <a:p>
            <a:pPr algn="ctr"/>
            <a:r>
              <a:rPr lang="ru-RU" sz="4000" dirty="0" smtClean="0">
                <a:latin typeface="Gabriola" pitchFamily="82" charset="0"/>
              </a:rPr>
              <a:t>Биография Эжен Делакруа</a:t>
            </a:r>
            <a:endParaRPr lang="ru-RU" sz="4000" dirty="0">
              <a:latin typeface="Gabriola" pitchFamily="82" charset="0"/>
            </a:endParaRPr>
          </a:p>
        </p:txBody>
      </p:sp>
      <p:sp>
        <p:nvSpPr>
          <p:cNvPr id="3" name="Объект 2"/>
          <p:cNvSpPr>
            <a:spLocks noGrp="1"/>
          </p:cNvSpPr>
          <p:nvPr>
            <p:ph sz="half" idx="1"/>
          </p:nvPr>
        </p:nvSpPr>
        <p:spPr>
          <a:xfrm>
            <a:off x="-1016" y="665312"/>
            <a:ext cx="9145016" cy="6192688"/>
          </a:xfrm>
        </p:spPr>
        <p:txBody>
          <a:bodyPr>
            <a:noAutofit/>
          </a:bodyPr>
          <a:lstStyle/>
          <a:p>
            <a:r>
              <a:rPr lang="ru-RU" sz="1200" dirty="0">
                <a:latin typeface="+mj-lt"/>
              </a:rPr>
              <a:t>Делакруа Эжен (Delacroix Eugene) (1798–1863), французский живописец и график. В 1816–1822 учился в Париже в мастерской классициста Пьера </a:t>
            </a:r>
            <a:r>
              <a:rPr lang="ru-RU" sz="1200" dirty="0" smtClean="0">
                <a:latin typeface="+mj-lt"/>
              </a:rPr>
              <a:t>Нарциса Герина, </a:t>
            </a:r>
            <a:r>
              <a:rPr lang="ru-RU" sz="1200" dirty="0">
                <a:latin typeface="+mj-lt"/>
              </a:rPr>
              <a:t>где сблизился с Теодором Жерико; изучал в Лувре живопись старых мастеров (особенно Питера Пауля Рубенса), увлекался современной английской живописью, в первую очередь работами пейзажиста Джона Констебла. Эжен Делакруа посетил Великобританию (1825), Алжир (1831–1832), Марокко, Испанию, Бельгию. Уже в ранний период творчества ощущение сопричастности великим, изменяющим лицо мира историческим событиям породило гражданский пафос и драматический накал произведений Делакруа, сделало его в дальнейшем ярчайшим выразителем и главой романтизма во французском изобразительном искусстве. Полна эмоционального напряжения и мрачного трагизма картина Делакруа “Данте и Вергилий” (“Ладья Данте”, 1822, Лувр, Париж), духом активного протеста против жестокости и насилия, глубокого сочувствия к бедствиям греческого народа пронизана “Резня на Хиосе” (1823–1824, Лувр, Париж). Художник предпочитал сюжеты, исполненные драматизма и внутренней напряженности (“Казнь дожа Марино Фальеро”, 1826, собрание Уоллес, Лондон; “Смерть Сарданапала”, 1827, Лувр, Париж). Делакруа нередко черпал мотивы в произведениях Уильяма Шекспира, Иоганна Вольфганга Гёте, Джорджа Байрона, Вальтера Скотта, обращался к событиям Великой французской революции, другим эпизодам национальной истории (“Битва при Пуатье”, 1830, Музей Лувр, Париж). Органический синтез героической действительности и символики, прекрасной романтической мечты о свободе достигнут художником в картине “Свобода, ведущая народ”, 1830, Лувр, Париж), изображающей реальных участников революции 1830 года рядом с аллегорической фигурой Свободы. После путешествия в Северную Африку Делакруа по многочисленным наброскам и зарисовкам с натуры исполнил ряд картин, отмеченных не только романтической красочностью и интересом к восточной экзотике, но и воссозданием своеобразия национального быта, нравов и характеров (“Алжирские женщины”, 1833–1834, Лувр; “Арабские комедианты”, 1848, Музей изящных искусств, Тур; “Львиная охота в Марокко”, 1854, Эрмитаж, Санкт-Петербург). Делакруа работал также в области психологического портрета (“Фредерик Шопен”, 1838, Лувр, Париж) и монументальной живописи (росписи Бурбонского дворца в Париже, 1833–1847; зала Мира в Парижской ратуше, около 1851–1853, не сохранились). Высокие декоративные качества, свободный полет фантазии, живописный размах, но вместе с тем и черты несколько преувеличенной, театрализованной патетики присущи картинам Делакруа на исторические, мифологические, религиозные темы (“Взятие крестоносцами Константинополя”, 1840-1841, Лувр, Париж; “Битва святого Георгия с драконом”, около 1854, Музей изящных искусств, Гренобль).</a:t>
            </a:r>
          </a:p>
          <a:p>
            <a:r>
              <a:rPr lang="ru-RU" sz="1200" dirty="0">
                <a:latin typeface="+mj-lt"/>
              </a:rPr>
              <a:t>Страстное, взволнованное искусство Делакруа потребовало новых выразительных средств: цвет в его картинах приобретает активную эмоциональную выразительность, подчеркнутую богатством рефлексов, контрасты дополнительных тонов словно воспламеняют красочный слой, созданный темпераментным движением кисти. Живописной фактуре, предвосхищающей открытия импрессионизма, созвучны свободная, пронизанная динамическими ритмами композиция, энергичный и экспрессивный рисунок.</a:t>
            </a:r>
          </a:p>
        </p:txBody>
      </p:sp>
    </p:spTree>
    <p:extLst>
      <p:ext uri="{BB962C8B-B14F-4D97-AF65-F5344CB8AC3E}">
        <p14:creationId xmlns:p14="http://schemas.microsoft.com/office/powerpoint/2010/main" xmlns="" val="2207201615"/>
      </p:ext>
    </p:extLst>
  </p:cSld>
  <p:clrMapOvr>
    <a:masterClrMapping/>
  </p:clrMapOvr>
  <mc:AlternateContent xmlns:mc="http://schemas.openxmlformats.org/markup-compatibility/2006">
    <mc:Choice xmlns:p14="http://schemas.microsoft.com/office/powerpoint/2010/main" xmlns="" Requires="p14">
      <p:transition spd="slow" p14:dur="2500">
        <p:checker/>
      </p:transition>
    </mc:Choice>
    <mc:Fallback>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grpId="0" nodeType="clickEffect">
                                  <p:stCondLst>
                                    <p:cond delay="0"/>
                                  </p:stCondLst>
                                  <p:childTnLst>
                                    <p:animScale>
                                      <p:cBhvr>
                                        <p:cTn id="6" dur="2000" fill="hold"/>
                                        <p:tgtEl>
                                          <p:spTgt spid="2"/>
                                        </p:tgtEl>
                                      </p:cBhvr>
                                      <p:by x="150000" y="150000"/>
                                    </p:animScale>
                                  </p:childTnLst>
                                </p:cTn>
                              </p:par>
                            </p:childTnLst>
                          </p:cTn>
                        </p:par>
                      </p:childTnLst>
                    </p:cTn>
                  </p:par>
                  <p:par>
                    <p:cTn id="7" fill="hold">
                      <p:stCondLst>
                        <p:cond delay="indefinite"/>
                      </p:stCondLst>
                      <p:childTnLst>
                        <p:par>
                          <p:cTn id="8" fill="hold">
                            <p:stCondLst>
                              <p:cond delay="0"/>
                            </p:stCondLst>
                            <p:childTnLst>
                              <p:par>
                                <p:cTn id="9" presetID="6" presetClass="entr" presetSubtype="16"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circle(in)">
                                      <p:cBhvr>
                                        <p:cTn id="11" dur="2000"/>
                                        <p:tgtEl>
                                          <p:spTgt spid="3">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6" presetClass="entr" presetSubtype="16" fill="hold" grpId="0" nodeType="click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Effect transition="in" filter="circle(in)">
                                      <p:cBhvr>
                                        <p:cTn id="16"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2"/>
          </p:nvPr>
        </p:nvSpPr>
        <p:spPr>
          <a:xfrm>
            <a:off x="2051720" y="260648"/>
            <a:ext cx="4824536" cy="685072"/>
          </a:xfrm>
        </p:spPr>
        <p:txBody>
          <a:bodyPr>
            <a:noAutofit/>
          </a:bodyPr>
          <a:lstStyle/>
          <a:p>
            <a:pPr algn="ctr"/>
            <a:r>
              <a:rPr lang="ru-RU" sz="3200" dirty="0" smtClean="0">
                <a:solidFill>
                  <a:schemeClr val="accent2">
                    <a:lumMod val="60000"/>
                    <a:lumOff val="40000"/>
                  </a:schemeClr>
                </a:solidFill>
                <a:latin typeface="Gabriola" pitchFamily="82" charset="0"/>
              </a:rPr>
              <a:t>Свобода ведущая народ вперед 1830 год</a:t>
            </a:r>
            <a:endParaRPr lang="ru-RU" sz="3200" dirty="0">
              <a:solidFill>
                <a:schemeClr val="accent2">
                  <a:lumMod val="60000"/>
                  <a:lumOff val="40000"/>
                </a:schemeClr>
              </a:solidFill>
              <a:latin typeface="Gabriola" pitchFamily="82" charset="0"/>
            </a:endParaRPr>
          </a:p>
        </p:txBody>
      </p:sp>
      <p:pic>
        <p:nvPicPr>
          <p:cNvPr id="5" name="Объект 4"/>
          <p:cNvPicPr>
            <a:picLocks noGrp="1" noChangeAspect="1"/>
          </p:cNvPicPr>
          <p:nvPr>
            <p:ph sz="half" idx="1"/>
          </p:nvPr>
        </p:nvPicPr>
        <p:blipFill>
          <a:blip r:embed="rId2">
            <a:extLst>
              <a:ext uri="{28A0092B-C50C-407E-A947-70E740481C1C}">
                <a14:useLocalDpi xmlns:a14="http://schemas.microsoft.com/office/drawing/2010/main" xmlns="" val="0"/>
              </a:ext>
            </a:extLst>
          </a:blip>
          <a:stretch>
            <a:fillRect/>
          </a:stretch>
        </p:blipFill>
        <p:spPr>
          <a:xfrm>
            <a:off x="1047896" y="1484785"/>
            <a:ext cx="7405446" cy="5373216"/>
          </a:xfrm>
        </p:spPr>
      </p:pic>
    </p:spTree>
    <p:extLst>
      <p:ext uri="{BB962C8B-B14F-4D97-AF65-F5344CB8AC3E}">
        <p14:creationId xmlns:p14="http://schemas.microsoft.com/office/powerpoint/2010/main" xmlns="" val="1066677716"/>
      </p:ext>
    </p:extLst>
  </p:cSld>
  <p:clrMapOvr>
    <a:masterClrMapping/>
  </p:clrMapOvr>
  <mc:AlternateContent xmlns:mc="http://schemas.openxmlformats.org/markup-compatibility/2006">
    <mc:Choice xmlns:p14="http://schemas.microsoft.com/office/powerpoint/2010/main" xmlns="" Requires="p14">
      <p:transition spd="slow" p14:dur="1600">
        <p14:prism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anim calcmode="lin" valueType="num">
                                      <p:cBhvr>
                                        <p:cTn id="8" dur="2000" fill="hold"/>
                                        <p:tgtEl>
                                          <p:spTgt spid="3">
                                            <p:txEl>
                                              <p:pRg st="0" end="0"/>
                                            </p:txEl>
                                          </p:spTgt>
                                        </p:tgtEl>
                                        <p:attrNameLst>
                                          <p:attrName>ppt_w</p:attrName>
                                        </p:attrNameLst>
                                      </p:cBhvr>
                                      <p:tavLst>
                                        <p:tav tm="0" fmla="#ppt_w*sin(2.5*pi*$)">
                                          <p:val>
                                            <p:fltVal val="0"/>
                                          </p:val>
                                        </p:tav>
                                        <p:tav tm="100000">
                                          <p:val>
                                            <p:fltVal val="1"/>
                                          </p:val>
                                        </p:tav>
                                      </p:tavLst>
                                    </p:anim>
                                    <p:anim calcmode="lin" valueType="num">
                                      <p:cBhvr>
                                        <p:cTn id="9" dur="2000" fill="hold"/>
                                        <p:tgtEl>
                                          <p:spTgt spid="3">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26"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ipe(down)">
                                      <p:cBhvr>
                                        <p:cTn id="14" dur="580">
                                          <p:stCondLst>
                                            <p:cond delay="0"/>
                                          </p:stCondLst>
                                        </p:cTn>
                                        <p:tgtEl>
                                          <p:spTgt spid="5"/>
                                        </p:tgtEl>
                                      </p:cBhvr>
                                    </p:animEffect>
                                    <p:anim calcmode="lin" valueType="num">
                                      <p:cBhvr>
                                        <p:cTn id="15"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16"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7"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8"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9"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20" dur="26">
                                          <p:stCondLst>
                                            <p:cond delay="650"/>
                                          </p:stCondLst>
                                        </p:cTn>
                                        <p:tgtEl>
                                          <p:spTgt spid="5"/>
                                        </p:tgtEl>
                                      </p:cBhvr>
                                      <p:to x="100000" y="60000"/>
                                    </p:animScale>
                                    <p:animScale>
                                      <p:cBhvr>
                                        <p:cTn id="21" dur="166" decel="50000">
                                          <p:stCondLst>
                                            <p:cond delay="676"/>
                                          </p:stCondLst>
                                        </p:cTn>
                                        <p:tgtEl>
                                          <p:spTgt spid="5"/>
                                        </p:tgtEl>
                                      </p:cBhvr>
                                      <p:to x="100000" y="100000"/>
                                    </p:animScale>
                                    <p:animScale>
                                      <p:cBhvr>
                                        <p:cTn id="22" dur="26">
                                          <p:stCondLst>
                                            <p:cond delay="1312"/>
                                          </p:stCondLst>
                                        </p:cTn>
                                        <p:tgtEl>
                                          <p:spTgt spid="5"/>
                                        </p:tgtEl>
                                      </p:cBhvr>
                                      <p:to x="100000" y="80000"/>
                                    </p:animScale>
                                    <p:animScale>
                                      <p:cBhvr>
                                        <p:cTn id="23" dur="166" decel="50000">
                                          <p:stCondLst>
                                            <p:cond delay="1338"/>
                                          </p:stCondLst>
                                        </p:cTn>
                                        <p:tgtEl>
                                          <p:spTgt spid="5"/>
                                        </p:tgtEl>
                                      </p:cBhvr>
                                      <p:to x="100000" y="100000"/>
                                    </p:animScale>
                                    <p:animScale>
                                      <p:cBhvr>
                                        <p:cTn id="24" dur="26">
                                          <p:stCondLst>
                                            <p:cond delay="1642"/>
                                          </p:stCondLst>
                                        </p:cTn>
                                        <p:tgtEl>
                                          <p:spTgt spid="5"/>
                                        </p:tgtEl>
                                      </p:cBhvr>
                                      <p:to x="100000" y="90000"/>
                                    </p:animScale>
                                    <p:animScale>
                                      <p:cBhvr>
                                        <p:cTn id="25" dur="166" decel="50000">
                                          <p:stCondLst>
                                            <p:cond delay="1668"/>
                                          </p:stCondLst>
                                        </p:cTn>
                                        <p:tgtEl>
                                          <p:spTgt spid="5"/>
                                        </p:tgtEl>
                                      </p:cBhvr>
                                      <p:to x="100000" y="100000"/>
                                    </p:animScale>
                                    <p:animScale>
                                      <p:cBhvr>
                                        <p:cTn id="26" dur="26">
                                          <p:stCondLst>
                                            <p:cond delay="1808"/>
                                          </p:stCondLst>
                                        </p:cTn>
                                        <p:tgtEl>
                                          <p:spTgt spid="5"/>
                                        </p:tgtEl>
                                      </p:cBhvr>
                                      <p:to x="100000" y="95000"/>
                                    </p:animScale>
                                    <p:animScale>
                                      <p:cBhvr>
                                        <p:cTn id="27" dur="166" decel="50000">
                                          <p:stCondLst>
                                            <p:cond delay="1834"/>
                                          </p:stCondLst>
                                        </p:cTn>
                                        <p:tgtEl>
                                          <p:spTgt spid="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0"/>
            <a:ext cx="8229600" cy="713234"/>
          </a:xfrm>
        </p:spPr>
        <p:txBody>
          <a:bodyPr>
            <a:normAutofit/>
          </a:bodyPr>
          <a:lstStyle/>
          <a:p>
            <a:pPr algn="ctr"/>
            <a:r>
              <a:rPr lang="ru-RU" sz="4000" dirty="0" smtClean="0">
                <a:latin typeface="Gabriola" pitchFamily="82" charset="0"/>
              </a:rPr>
              <a:t>Греция на Руинах 1826 год</a:t>
            </a:r>
            <a:endParaRPr lang="ru-RU" sz="4000" dirty="0">
              <a:latin typeface="Gabriola" pitchFamily="82" charset="0"/>
            </a:endParaRPr>
          </a:p>
        </p:txBody>
      </p:sp>
      <p:pic>
        <p:nvPicPr>
          <p:cNvPr id="5" name="Объект 4"/>
          <p:cNvPicPr>
            <a:picLocks noGrp="1" noChangeAspect="1"/>
          </p:cNvPicPr>
          <p:nvPr>
            <p:ph sz="half" idx="1"/>
          </p:nvPr>
        </p:nvPicPr>
        <p:blipFill>
          <a:blip r:embed="rId2">
            <a:extLst>
              <a:ext uri="{28A0092B-C50C-407E-A947-70E740481C1C}">
                <a14:useLocalDpi xmlns:a14="http://schemas.microsoft.com/office/drawing/2010/main" xmlns="" val="0"/>
              </a:ext>
            </a:extLst>
          </a:blip>
          <a:stretch>
            <a:fillRect/>
          </a:stretch>
        </p:blipFill>
        <p:spPr>
          <a:xfrm>
            <a:off x="467544" y="692696"/>
            <a:ext cx="8271951" cy="6165302"/>
          </a:xfrm>
        </p:spPr>
      </p:pic>
    </p:spTree>
    <p:extLst>
      <p:ext uri="{BB962C8B-B14F-4D97-AF65-F5344CB8AC3E}">
        <p14:creationId xmlns:p14="http://schemas.microsoft.com/office/powerpoint/2010/main" xmlns="" val="1862187309"/>
      </p:ext>
    </p:extLst>
  </p:cSld>
  <p:clrMapOvr>
    <a:masterClrMapping/>
  </p:clrMapOvr>
  <mc:AlternateContent xmlns:mc="http://schemas.openxmlformats.org/markup-compatibility/2006">
    <mc:Choice xmlns:p14="http://schemas.microsoft.com/office/powerpoint/2010/main" xmlns="" Requires="p14">
      <p:transition spd="slow" p14:dur="1400">
        <p14:doors dir="ver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1" presetClass="entr" presetSubtype="1" fill="hold" nodeType="click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heel(1)">
                                      <p:cBhvr>
                                        <p:cTn id="25"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9178"/>
            <a:ext cx="8229600" cy="927898"/>
          </a:xfrm>
        </p:spPr>
        <p:txBody>
          <a:bodyPr>
            <a:normAutofit fontScale="90000"/>
          </a:bodyPr>
          <a:lstStyle/>
          <a:p>
            <a:pPr algn="ctr"/>
            <a:r>
              <a:rPr lang="ru-RU" sz="4000" dirty="0" smtClean="0">
                <a:latin typeface="Gabriola" pitchFamily="82" charset="0"/>
              </a:rPr>
              <a:t>Женщины Алжира в своих покоях 1834 год</a:t>
            </a:r>
            <a:endParaRPr lang="ru-RU" sz="4000" dirty="0">
              <a:latin typeface="Gabriola" pitchFamily="82" charset="0"/>
            </a:endParaRPr>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xmlns="" val="0"/>
              </a:ext>
            </a:extLst>
          </a:blip>
          <a:stretch>
            <a:fillRect/>
          </a:stretch>
        </p:blipFill>
        <p:spPr>
          <a:xfrm>
            <a:off x="395536" y="908720"/>
            <a:ext cx="8568952" cy="5832648"/>
          </a:xfrm>
        </p:spPr>
      </p:pic>
    </p:spTree>
    <p:extLst>
      <p:ext uri="{BB962C8B-B14F-4D97-AF65-F5344CB8AC3E}">
        <p14:creationId xmlns:p14="http://schemas.microsoft.com/office/powerpoint/2010/main" xmlns="" val="3038569052"/>
      </p:ext>
    </p:extLst>
  </p:cSld>
  <p:clrMapOvr>
    <a:masterClrMapping/>
  </p:clrMapOvr>
  <mc:AlternateContent xmlns:mc="http://schemas.openxmlformats.org/markup-compatibility/2006">
    <mc:Choice xmlns:p14="http://schemas.microsoft.com/office/powerpoint/2010/main" xmlns="" Requires="p14">
      <p:transition spd="slow" p14:dur="1400">
        <p14:ripp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ppt_w</p:attrName>
                                        </p:attrNameLst>
                                      </p:cBhvr>
                                      <p:tavLst>
                                        <p:tav tm="0" fmla="#ppt_w*sin(2.5*pi*$)">
                                          <p:val>
                                            <p:fltVal val="0"/>
                                          </p:val>
                                        </p:tav>
                                        <p:tav tm="100000">
                                          <p:val>
                                            <p:fltVal val="1"/>
                                          </p:val>
                                        </p:tav>
                                      </p:tavLst>
                                    </p:anim>
                                    <p:anim calcmode="lin" valueType="num">
                                      <p:cBhvr>
                                        <p:cTn id="9" dur="20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31" presetClass="entr" presetSubtype="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1000" fill="hold"/>
                                        <p:tgtEl>
                                          <p:spTgt spid="4"/>
                                        </p:tgtEl>
                                        <p:attrNameLst>
                                          <p:attrName>ppt_w</p:attrName>
                                        </p:attrNameLst>
                                      </p:cBhvr>
                                      <p:tavLst>
                                        <p:tav tm="0">
                                          <p:val>
                                            <p:fltVal val="0"/>
                                          </p:val>
                                        </p:tav>
                                        <p:tav tm="100000">
                                          <p:val>
                                            <p:strVal val="#ppt_w"/>
                                          </p:val>
                                        </p:tav>
                                      </p:tavLst>
                                    </p:anim>
                                    <p:anim calcmode="lin" valueType="num">
                                      <p:cBhvr>
                                        <p:cTn id="15" dur="1000" fill="hold"/>
                                        <p:tgtEl>
                                          <p:spTgt spid="4"/>
                                        </p:tgtEl>
                                        <p:attrNameLst>
                                          <p:attrName>ppt_h</p:attrName>
                                        </p:attrNameLst>
                                      </p:cBhvr>
                                      <p:tavLst>
                                        <p:tav tm="0">
                                          <p:val>
                                            <p:fltVal val="0"/>
                                          </p:val>
                                        </p:tav>
                                        <p:tav tm="100000">
                                          <p:val>
                                            <p:strVal val="#ppt_h"/>
                                          </p:val>
                                        </p:tav>
                                      </p:tavLst>
                                    </p:anim>
                                    <p:anim calcmode="lin" valueType="num">
                                      <p:cBhvr>
                                        <p:cTn id="16" dur="1000" fill="hold"/>
                                        <p:tgtEl>
                                          <p:spTgt spid="4"/>
                                        </p:tgtEl>
                                        <p:attrNameLst>
                                          <p:attrName>style.rotation</p:attrName>
                                        </p:attrNameLst>
                                      </p:cBhvr>
                                      <p:tavLst>
                                        <p:tav tm="0">
                                          <p:val>
                                            <p:fltVal val="90"/>
                                          </p:val>
                                        </p:tav>
                                        <p:tav tm="100000">
                                          <p:val>
                                            <p:fltVal val="0"/>
                                          </p:val>
                                        </p:tav>
                                      </p:tavLst>
                                    </p:anim>
                                    <p:animEffect transition="in" filter="fade">
                                      <p:cBhvr>
                                        <p:cTn id="1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16632"/>
            <a:ext cx="8229600" cy="641226"/>
          </a:xfrm>
        </p:spPr>
        <p:txBody>
          <a:bodyPr>
            <a:noAutofit/>
          </a:bodyPr>
          <a:lstStyle/>
          <a:p>
            <a:pPr algn="ctr"/>
            <a:r>
              <a:rPr lang="ru-RU" sz="4000" dirty="0" smtClean="0">
                <a:latin typeface="Gabriola" pitchFamily="82" charset="0"/>
              </a:rPr>
              <a:t>Луи Орлеанский хвастает любовницей</a:t>
            </a:r>
            <a:endParaRPr lang="ru-RU" sz="4000" dirty="0">
              <a:latin typeface="Gabriola" pitchFamily="82" charset="0"/>
            </a:endParaRPr>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xmlns="" val="0"/>
              </a:ext>
            </a:extLst>
          </a:blip>
          <a:stretch>
            <a:fillRect/>
          </a:stretch>
        </p:blipFill>
        <p:spPr>
          <a:xfrm>
            <a:off x="611560" y="836712"/>
            <a:ext cx="8000888" cy="5904656"/>
          </a:xfrm>
        </p:spPr>
      </p:pic>
    </p:spTree>
    <p:extLst>
      <p:ext uri="{BB962C8B-B14F-4D97-AF65-F5344CB8AC3E}">
        <p14:creationId xmlns:p14="http://schemas.microsoft.com/office/powerpoint/2010/main" xmlns="" val="40898683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down)">
                                      <p:cBhvr>
                                        <p:cTn id="12" dur="580">
                                          <p:stCondLst>
                                            <p:cond delay="0"/>
                                          </p:stCondLst>
                                        </p:cTn>
                                        <p:tgtEl>
                                          <p:spTgt spid="4"/>
                                        </p:tgtEl>
                                      </p:cBhvr>
                                    </p:animEffect>
                                    <p:anim calcmode="lin" valueType="num">
                                      <p:cBhvr>
                                        <p:cTn id="13"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14"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5"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6"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7"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8" dur="26">
                                          <p:stCondLst>
                                            <p:cond delay="650"/>
                                          </p:stCondLst>
                                        </p:cTn>
                                        <p:tgtEl>
                                          <p:spTgt spid="4"/>
                                        </p:tgtEl>
                                      </p:cBhvr>
                                      <p:to x="100000" y="60000"/>
                                    </p:animScale>
                                    <p:animScale>
                                      <p:cBhvr>
                                        <p:cTn id="19" dur="166" decel="50000">
                                          <p:stCondLst>
                                            <p:cond delay="676"/>
                                          </p:stCondLst>
                                        </p:cTn>
                                        <p:tgtEl>
                                          <p:spTgt spid="4"/>
                                        </p:tgtEl>
                                      </p:cBhvr>
                                      <p:to x="100000" y="100000"/>
                                    </p:animScale>
                                    <p:animScale>
                                      <p:cBhvr>
                                        <p:cTn id="20" dur="26">
                                          <p:stCondLst>
                                            <p:cond delay="1312"/>
                                          </p:stCondLst>
                                        </p:cTn>
                                        <p:tgtEl>
                                          <p:spTgt spid="4"/>
                                        </p:tgtEl>
                                      </p:cBhvr>
                                      <p:to x="100000" y="80000"/>
                                    </p:animScale>
                                    <p:animScale>
                                      <p:cBhvr>
                                        <p:cTn id="21" dur="166" decel="50000">
                                          <p:stCondLst>
                                            <p:cond delay="1338"/>
                                          </p:stCondLst>
                                        </p:cTn>
                                        <p:tgtEl>
                                          <p:spTgt spid="4"/>
                                        </p:tgtEl>
                                      </p:cBhvr>
                                      <p:to x="100000" y="100000"/>
                                    </p:animScale>
                                    <p:animScale>
                                      <p:cBhvr>
                                        <p:cTn id="22" dur="26">
                                          <p:stCondLst>
                                            <p:cond delay="1642"/>
                                          </p:stCondLst>
                                        </p:cTn>
                                        <p:tgtEl>
                                          <p:spTgt spid="4"/>
                                        </p:tgtEl>
                                      </p:cBhvr>
                                      <p:to x="100000" y="90000"/>
                                    </p:animScale>
                                    <p:animScale>
                                      <p:cBhvr>
                                        <p:cTn id="23" dur="166" decel="50000">
                                          <p:stCondLst>
                                            <p:cond delay="1668"/>
                                          </p:stCondLst>
                                        </p:cTn>
                                        <p:tgtEl>
                                          <p:spTgt spid="4"/>
                                        </p:tgtEl>
                                      </p:cBhvr>
                                      <p:to x="100000" y="100000"/>
                                    </p:animScale>
                                    <p:animScale>
                                      <p:cBhvr>
                                        <p:cTn id="24" dur="26">
                                          <p:stCondLst>
                                            <p:cond delay="1808"/>
                                          </p:stCondLst>
                                        </p:cTn>
                                        <p:tgtEl>
                                          <p:spTgt spid="4"/>
                                        </p:tgtEl>
                                      </p:cBhvr>
                                      <p:to x="100000" y="95000"/>
                                    </p:animScale>
                                    <p:animScale>
                                      <p:cBhvr>
                                        <p:cTn id="25" dur="166" decel="50000">
                                          <p:stCondLst>
                                            <p:cond delay="1834"/>
                                          </p:stCondLst>
                                        </p:cTn>
                                        <p:tgtEl>
                                          <p:spTgt spid="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16632"/>
            <a:ext cx="8229600" cy="641226"/>
          </a:xfrm>
        </p:spPr>
        <p:txBody>
          <a:bodyPr>
            <a:noAutofit/>
          </a:bodyPr>
          <a:lstStyle/>
          <a:p>
            <a:pPr algn="ctr"/>
            <a:r>
              <a:rPr lang="ru-RU" sz="4000" dirty="0" smtClean="0">
                <a:latin typeface="Gabriola" pitchFamily="82" charset="0"/>
              </a:rPr>
              <a:t>Медея 1862 год</a:t>
            </a:r>
            <a:endParaRPr lang="ru-RU" sz="4000" dirty="0">
              <a:latin typeface="Gabriola" pitchFamily="82" charset="0"/>
            </a:endParaRPr>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xmlns="" val="0"/>
              </a:ext>
            </a:extLst>
          </a:blip>
          <a:stretch>
            <a:fillRect/>
          </a:stretch>
        </p:blipFill>
        <p:spPr>
          <a:xfrm>
            <a:off x="323528" y="836712"/>
            <a:ext cx="8496944" cy="5904655"/>
          </a:xfrm>
        </p:spPr>
      </p:pic>
    </p:spTree>
    <p:extLst>
      <p:ext uri="{BB962C8B-B14F-4D97-AF65-F5344CB8AC3E}">
        <p14:creationId xmlns:p14="http://schemas.microsoft.com/office/powerpoint/2010/main" xmlns="" val="1420373658"/>
      </p:ext>
    </p:extLst>
  </p:cSld>
  <p:clrMapOvr>
    <a:masterClrMapping/>
  </p:clrMapOvr>
  <mc:AlternateContent xmlns:mc="http://schemas.openxmlformats.org/markup-compatibility/2006">
    <mc:Choice xmlns:p14="http://schemas.microsoft.com/office/powerpoint/2010/main" xmlns=""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500" fill="hold"/>
                                        <p:tgtEl>
                                          <p:spTgt spid="4"/>
                                        </p:tgtEl>
                                        <p:attrNameLst>
                                          <p:attrName>ppt_x</p:attrName>
                                        </p:attrNameLst>
                                      </p:cBhvr>
                                      <p:tavLst>
                                        <p:tav tm="0">
                                          <p:val>
                                            <p:strVal val="#ppt_x"/>
                                          </p:val>
                                        </p:tav>
                                        <p:tav tm="100000">
                                          <p:val>
                                            <p:strVal val="#ppt_x"/>
                                          </p:val>
                                        </p:tav>
                                      </p:tavLst>
                                    </p:anim>
                                    <p:anim calcmode="lin" valueType="num">
                                      <p:cBhvr additive="base">
                                        <p:cTn id="26"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0"/>
            <a:ext cx="8229600" cy="713234"/>
          </a:xfrm>
        </p:spPr>
        <p:txBody>
          <a:bodyPr>
            <a:normAutofit/>
          </a:bodyPr>
          <a:lstStyle/>
          <a:p>
            <a:pPr algn="ctr"/>
            <a:r>
              <a:rPr lang="ru-RU" sz="4000" dirty="0" smtClean="0">
                <a:latin typeface="Gabriola" pitchFamily="82" charset="0"/>
              </a:rPr>
              <a:t>Поединок Гяура с пашой 1826 год</a:t>
            </a:r>
            <a:endParaRPr lang="ru-RU" sz="4000" dirty="0">
              <a:latin typeface="Gabriola" pitchFamily="82" charset="0"/>
            </a:endParaRPr>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xmlns="" val="0"/>
              </a:ext>
            </a:extLst>
          </a:blip>
          <a:stretch>
            <a:fillRect/>
          </a:stretch>
        </p:blipFill>
        <p:spPr>
          <a:xfrm>
            <a:off x="251520" y="764704"/>
            <a:ext cx="8568952" cy="5904656"/>
          </a:xfrm>
        </p:spPr>
      </p:pic>
    </p:spTree>
    <p:extLst>
      <p:ext uri="{BB962C8B-B14F-4D97-AF65-F5344CB8AC3E}">
        <p14:creationId xmlns:p14="http://schemas.microsoft.com/office/powerpoint/2010/main" xmlns="" val="2997019533"/>
      </p:ext>
    </p:extLst>
  </p:cSld>
  <p:clrMapOvr>
    <a:masterClrMapping/>
  </p:clrMapOvr>
  <mc:AlternateContent xmlns:mc="http://schemas.openxmlformats.org/markup-compatibility/2006">
    <mc:Choice xmlns:p14="http://schemas.microsoft.com/office/powerpoint/2010/main" xmlns="" Requires="p14">
      <p:transition spd="slow" p14:dur="110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ppt_w</p:attrName>
                                        </p:attrNameLst>
                                      </p:cBhvr>
                                      <p:tavLst>
                                        <p:tav tm="0" fmla="#ppt_w*sin(2.5*pi*$)">
                                          <p:val>
                                            <p:fltVal val="0"/>
                                          </p:val>
                                        </p:tav>
                                        <p:tav tm="100000">
                                          <p:val>
                                            <p:fltVal val="1"/>
                                          </p:val>
                                        </p:tav>
                                      </p:tavLst>
                                    </p:anim>
                                    <p:anim calcmode="lin" valueType="num">
                                      <p:cBhvr>
                                        <p:cTn id="9" dur="20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26" presetClass="entr" presetSubtype="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down)">
                                      <p:cBhvr>
                                        <p:cTn id="14" dur="580">
                                          <p:stCondLst>
                                            <p:cond delay="0"/>
                                          </p:stCondLst>
                                        </p:cTn>
                                        <p:tgtEl>
                                          <p:spTgt spid="4"/>
                                        </p:tgtEl>
                                      </p:cBhvr>
                                    </p:animEffect>
                                    <p:anim calcmode="lin" valueType="num">
                                      <p:cBhvr>
                                        <p:cTn id="15"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16"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7"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8"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9"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20" dur="26">
                                          <p:stCondLst>
                                            <p:cond delay="650"/>
                                          </p:stCondLst>
                                        </p:cTn>
                                        <p:tgtEl>
                                          <p:spTgt spid="4"/>
                                        </p:tgtEl>
                                      </p:cBhvr>
                                      <p:to x="100000" y="60000"/>
                                    </p:animScale>
                                    <p:animScale>
                                      <p:cBhvr>
                                        <p:cTn id="21" dur="166" decel="50000">
                                          <p:stCondLst>
                                            <p:cond delay="676"/>
                                          </p:stCondLst>
                                        </p:cTn>
                                        <p:tgtEl>
                                          <p:spTgt spid="4"/>
                                        </p:tgtEl>
                                      </p:cBhvr>
                                      <p:to x="100000" y="100000"/>
                                    </p:animScale>
                                    <p:animScale>
                                      <p:cBhvr>
                                        <p:cTn id="22" dur="26">
                                          <p:stCondLst>
                                            <p:cond delay="1312"/>
                                          </p:stCondLst>
                                        </p:cTn>
                                        <p:tgtEl>
                                          <p:spTgt spid="4"/>
                                        </p:tgtEl>
                                      </p:cBhvr>
                                      <p:to x="100000" y="80000"/>
                                    </p:animScale>
                                    <p:animScale>
                                      <p:cBhvr>
                                        <p:cTn id="23" dur="166" decel="50000">
                                          <p:stCondLst>
                                            <p:cond delay="1338"/>
                                          </p:stCondLst>
                                        </p:cTn>
                                        <p:tgtEl>
                                          <p:spTgt spid="4"/>
                                        </p:tgtEl>
                                      </p:cBhvr>
                                      <p:to x="100000" y="100000"/>
                                    </p:animScale>
                                    <p:animScale>
                                      <p:cBhvr>
                                        <p:cTn id="24" dur="26">
                                          <p:stCondLst>
                                            <p:cond delay="1642"/>
                                          </p:stCondLst>
                                        </p:cTn>
                                        <p:tgtEl>
                                          <p:spTgt spid="4"/>
                                        </p:tgtEl>
                                      </p:cBhvr>
                                      <p:to x="100000" y="90000"/>
                                    </p:animScale>
                                    <p:animScale>
                                      <p:cBhvr>
                                        <p:cTn id="25" dur="166" decel="50000">
                                          <p:stCondLst>
                                            <p:cond delay="1668"/>
                                          </p:stCondLst>
                                        </p:cTn>
                                        <p:tgtEl>
                                          <p:spTgt spid="4"/>
                                        </p:tgtEl>
                                      </p:cBhvr>
                                      <p:to x="100000" y="100000"/>
                                    </p:animScale>
                                    <p:animScale>
                                      <p:cBhvr>
                                        <p:cTn id="26" dur="26">
                                          <p:stCondLst>
                                            <p:cond delay="1808"/>
                                          </p:stCondLst>
                                        </p:cTn>
                                        <p:tgtEl>
                                          <p:spTgt spid="4"/>
                                        </p:tgtEl>
                                      </p:cBhvr>
                                      <p:to x="100000" y="95000"/>
                                    </p:animScale>
                                    <p:animScale>
                                      <p:cBhvr>
                                        <p:cTn id="27" dur="166" decel="50000">
                                          <p:stCondLst>
                                            <p:cond delay="1834"/>
                                          </p:stCondLst>
                                        </p:cTn>
                                        <p:tgtEl>
                                          <p:spTgt spid="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Яркая">
  <a:themeElements>
    <a:clrScheme name="Яркая">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Яркая">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Яркая">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122</TotalTime>
  <Words>626</Words>
  <Application>Microsoft Office PowerPoint</Application>
  <PresentationFormat>Экран (4:3)</PresentationFormat>
  <Paragraphs>32</Paragraphs>
  <Slides>14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Яркая</vt:lpstr>
      <vt:lpstr>Презентация по М.Х.К. на тему: Искусство Западной Европы Живопись Франции.  Эжен Делакруа</vt:lpstr>
      <vt:lpstr>Эжен Делакруа </vt:lpstr>
      <vt:lpstr>Биография Эжен Делакруа</vt:lpstr>
      <vt:lpstr>Слайд 4</vt:lpstr>
      <vt:lpstr>Греция на Руинах 1826 год</vt:lpstr>
      <vt:lpstr>Женщины Алжира в своих покоях 1834 год</vt:lpstr>
      <vt:lpstr>Луи Орлеанский хвастает любовницей</vt:lpstr>
      <vt:lpstr>Медея 1862 год</vt:lpstr>
      <vt:lpstr>Поединок Гяура с пашой 1826 год</vt:lpstr>
      <vt:lpstr>Поединок Жорж  Санд 1826 год</vt:lpstr>
      <vt:lpstr>Смерть Сарда напала 1827-1828 год</vt:lpstr>
      <vt:lpstr>Схватка арабских скакунов 1860 год</vt:lpstr>
      <vt:lpstr>Фанатики Танжера 1837-1838 год</vt:lpstr>
      <vt:lpstr>Спасибо за внимание!</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Таня</dc:creator>
  <cp:lastModifiedBy>User</cp:lastModifiedBy>
  <cp:revision>13</cp:revision>
  <dcterms:created xsi:type="dcterms:W3CDTF">2012-09-06T01:47:23Z</dcterms:created>
  <dcterms:modified xsi:type="dcterms:W3CDTF">2012-11-29T06:29:53Z</dcterms:modified>
</cp:coreProperties>
</file>