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5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40160A-2B3C-46DC-8DC6-F70CCA63C269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B0EDE1-C02B-4268-B2FA-83584F4901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458200" cy="12241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dirty="0" smtClean="0"/>
              <a:t>КАВАРДАК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509120"/>
            <a:ext cx="3691136" cy="1296144"/>
          </a:xfrm>
        </p:spPr>
        <p:txBody>
          <a:bodyPr/>
          <a:lstStyle/>
          <a:p>
            <a:r>
              <a:rPr lang="ru-RU" dirty="0" smtClean="0"/>
              <a:t> Тюлькина Нина 8 «А».</a:t>
            </a:r>
          </a:p>
          <a:p>
            <a:r>
              <a:rPr lang="ru-RU" dirty="0" smtClean="0"/>
              <a:t>Учитель: Соколова Е.В.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625 -0.26416 C 0.29861 -0.24473 0.19115 -0.22507 0.18229 -0.17742 C 0.17344 -0.12977 0.37309 -0.06199 0.3533 0.02152 C 0.33351 0.10502 0.1658 0.29216 0.06302 0.32339 C -0.03976 0.35462 -0.20816 0.31136 -0.26354 0.20935 C -0.31892 0.10734 -0.32309 -0.22484 -0.26962 -0.28822 C -0.21615 -0.3516 0.03177 -0.24473 0.05694 -0.17094 C 0.08212 -0.09738 -0.08472 0.03262 -0.11892 0.15476 C -0.15313 0.2769 -0.18889 0.5443 -0.14792 0.56258 C -0.10695 0.58085 0.09878 0.35832 0.12674 0.26394 C 0.15469 0.16933 0.04115 0.05413 0.01962 -0.00578 C -0.00191 -0.06569 0.00139 -0.08165 -0.00208 -0.09553 " pathEditMode="relative" ptsTypes="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524056" cy="5315421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dirty="0" smtClean="0"/>
              <a:t>Если вы попадете в Турцию, зайдёте в ресторан и спросите, нельзя ли вам устроить кавардак (странная ситуация, правда?), на вас нисколько не обидятся, а просто тут же подадут жареное мясо.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221088"/>
            <a:ext cx="26642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ПОЧЕМУ</a:t>
            </a:r>
            <a:r>
              <a:rPr lang="ru-RU" sz="4400" dirty="0"/>
              <a:t>?</a:t>
            </a:r>
          </a:p>
        </p:txBody>
      </p:sp>
      <p:pic>
        <p:nvPicPr>
          <p:cNvPr id="7" name="Picture 2" descr="C:\Users\Нина\Desktop\ad_27592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501008"/>
            <a:ext cx="3737778" cy="2610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380040" cy="594928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dirty="0" smtClean="0"/>
              <a:t>Слово кавардак происходит от турецкого существительного </a:t>
            </a:r>
            <a:r>
              <a:rPr lang="ru-RU" i="1" dirty="0" err="1" smtClean="0"/>
              <a:t>kavyrmak</a:t>
            </a:r>
            <a:r>
              <a:rPr lang="ru-RU" i="1" dirty="0" smtClean="0"/>
              <a:t>, что обозначает жарить, обжаривать. Также, возможно, оно заимствовано из </a:t>
            </a:r>
            <a:r>
              <a:rPr lang="ru-RU" dirty="0" smtClean="0"/>
              <a:t>киргизского </a:t>
            </a:r>
            <a:r>
              <a:rPr lang="ru-RU" dirty="0" err="1" smtClean="0"/>
              <a:t>куурдак</a:t>
            </a:r>
            <a:r>
              <a:rPr lang="ru-RU" dirty="0" smtClean="0"/>
              <a:t> — 'мелко искрошенная и изжаренная в прокипяченном масле баранина‘.</a:t>
            </a:r>
            <a:endParaRPr lang="ru-RU" dirty="0"/>
          </a:p>
        </p:txBody>
      </p:sp>
      <p:pic>
        <p:nvPicPr>
          <p:cNvPr id="1027" name="Picture 3" descr="C:\Users\Нина\Desktop\baranina-garenaj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850760"/>
            <a:ext cx="3470786" cy="2479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676456" cy="2592288"/>
          </a:xfrm>
        </p:spPr>
        <p:txBody>
          <a:bodyPr>
            <a:normAutofit fontScale="85000" lnSpcReduction="10000"/>
          </a:bodyPr>
          <a:lstStyle/>
          <a:p>
            <a:pPr marL="0">
              <a:buNone/>
            </a:pPr>
            <a:r>
              <a:rPr lang="ru-RU" dirty="0" smtClean="0"/>
              <a:t>Слово кавардак попало на Русь давным-давно. Россияне приспособили слово для обозначения своих собственных лакомств и кушаний. Владимир Даль в знаменитом «Толковом словаре» сообщает: «Кавардак - рыбачья пшенная каша с рыбой; род окрошки, солянки с капустой, луком и толчеными сухарями».</a:t>
            </a:r>
            <a:endParaRPr lang="ru-RU" dirty="0"/>
          </a:p>
        </p:txBody>
      </p:sp>
      <p:pic>
        <p:nvPicPr>
          <p:cNvPr id="2050" name="Picture 2" descr="C:\Users\Нина\Desktop\phoca_thumb_l_mastelet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789040"/>
            <a:ext cx="3099687" cy="2502997"/>
          </a:xfrm>
          <a:prstGeom prst="rect">
            <a:avLst/>
          </a:prstGeom>
          <a:noFill/>
        </p:spPr>
      </p:pic>
      <p:pic>
        <p:nvPicPr>
          <p:cNvPr id="2051" name="Picture 3" descr="C:\Users\Нина\Desktop\272961270064115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89040"/>
            <a:ext cx="3312368" cy="2485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8308032" cy="5531445"/>
          </a:xfrm>
        </p:spPr>
        <p:txBody>
          <a:bodyPr/>
          <a:lstStyle/>
          <a:p>
            <a:pPr marL="0">
              <a:buNone/>
            </a:pPr>
            <a:r>
              <a:rPr lang="ru-RU" dirty="0" smtClean="0"/>
              <a:t>Но почему же мы употребляем слово кавардак в значении «неразбериха, беспорядок, бедлам»?</a:t>
            </a:r>
            <a:endParaRPr lang="ru-RU" dirty="0"/>
          </a:p>
        </p:txBody>
      </p:sp>
      <p:pic>
        <p:nvPicPr>
          <p:cNvPr id="3077" name="Picture 5" descr="C:\Users\Нина\Desktop\0_87546_4e6aa7a0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320076"/>
            <a:ext cx="4680520" cy="4212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772816"/>
            <a:ext cx="7371928" cy="4680520"/>
          </a:xfrm>
        </p:spPr>
        <p:txBody>
          <a:bodyPr>
            <a:normAutofit lnSpcReduction="10000"/>
          </a:bodyPr>
          <a:lstStyle/>
          <a:p>
            <a:pPr marL="0">
              <a:buNone/>
            </a:pPr>
            <a:r>
              <a:rPr lang="ru-RU" sz="3600" dirty="0" smtClean="0"/>
              <a:t>На Руси кавардаком назывались различные кушанья и лакомства, однако в Псковской и Тверской губерниях в конце XIX века слово кавардак стало принимать значение «смесь плохих продуктов», «расстройство желудка»,поскольку большое количество съеденной вкусной еды не всегда идет впрок.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988840"/>
            <a:ext cx="7587952" cy="4091285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sz="4000" dirty="0" smtClean="0"/>
              <a:t>Затем из «смеси плохих продуктов» слово кавардак приобрело новое значение – «неразбериха, беспорядок», в котором мы используем его и сейчас.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116632"/>
            <a:ext cx="8686800" cy="15841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КОНЕЦ</a:t>
            </a:r>
            <a:endParaRPr lang="ru-RU" sz="7200" dirty="0"/>
          </a:p>
        </p:txBody>
      </p:sp>
      <p:pic>
        <p:nvPicPr>
          <p:cNvPr id="4099" name="Picture 3" descr="C:\Users\Нина\Desktop\flats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58870"/>
            <a:ext cx="5248672" cy="39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221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КАВАРДАК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Гарик</cp:lastModifiedBy>
  <cp:revision>13</cp:revision>
  <dcterms:created xsi:type="dcterms:W3CDTF">2012-10-19T13:38:48Z</dcterms:created>
  <dcterms:modified xsi:type="dcterms:W3CDTF">2012-11-27T22:02:38Z</dcterms:modified>
</cp:coreProperties>
</file>