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1" r:id="rId3"/>
    <p:sldId id="269" r:id="rId4"/>
    <p:sldId id="270" r:id="rId5"/>
    <p:sldId id="272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9698" autoAdjust="0"/>
  </p:normalViewPr>
  <p:slideViewPr>
    <p:cSldViewPr>
      <p:cViewPr varScale="1">
        <p:scale>
          <a:sx n="83" d="100"/>
          <a:sy n="83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7A4488-4AEB-48DC-ABC9-A89C6A8A6AE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0C94E9-9BF4-4145-8250-5586EAAA72C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Как я провела</a:t>
            </a:r>
            <a:br>
              <a:rPr lang="ru-RU" dirty="0" smtClean="0">
                <a:solidFill>
                  <a:schemeClr val="tx2">
                    <a:lumMod val="9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лето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7854696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Автор: Коровина Полина</a:t>
            </a:r>
          </a:p>
          <a:p>
            <a:r>
              <a:rPr lang="ru-RU" dirty="0" smtClean="0"/>
              <a:t>Ученица 3 «Б» класса</a:t>
            </a:r>
          </a:p>
          <a:p>
            <a:r>
              <a:rPr lang="ru-RU" dirty="0" smtClean="0"/>
              <a:t>МБУ лицея №67 </a:t>
            </a:r>
            <a:endParaRPr lang="ru-RU" dirty="0"/>
          </a:p>
        </p:txBody>
      </p:sp>
      <p:pic>
        <p:nvPicPr>
          <p:cNvPr id="1026" name="Picture 2" descr="C:\Users\1\Desktop\Новая папка\ПЕЙЗАЖИ\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3619376" cy="26967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305008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Мы побывали в поселке Сукко и на полуострове, который называется Большой </a:t>
            </a:r>
            <a:r>
              <a:rPr lang="ru-RU" dirty="0" err="1" smtClean="0"/>
              <a:t>Утриш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C:\Users\1\Desktop\ЗИМНИЙ МАРАФОН 2012\отдых 2012\Анапа - 2012\DSCN43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030876"/>
            <a:ext cx="4958320" cy="3394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1\Desktop\ЗИМНИЙ МАРАФОН 2012\отдых 2012\Анапа - 2012\DSCN43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" y="2961959"/>
            <a:ext cx="3302136" cy="3394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86966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 ОЧЕНЬ ПОНРАВИЛСЯ ОТДЫХ НА ЧЕРНОМ МОРЕ!!!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42" name="Picture 2" descr="C:\Users\1\Desktop\ЗИМНИЙ МАРАФОН 2012\отдых 2012\Анапа - 2012\DSCN43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836712"/>
            <a:ext cx="5832648" cy="4680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32001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</a:t>
            </a:r>
            <a:r>
              <a:rPr lang="ru-RU" sz="6600" dirty="0" smtClean="0">
                <a:solidFill>
                  <a:srgbClr val="FFC000"/>
                </a:solidFill>
              </a:rPr>
              <a:t>Моё  лето!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Этим летом я отдыхала на Черноморском побережье </a:t>
            </a:r>
          </a:p>
          <a:p>
            <a:pPr marL="0" indent="0">
              <a:buNone/>
            </a:pPr>
            <a:r>
              <a:rPr lang="ru-RU" dirty="0" smtClean="0"/>
              <a:t>в Анапе.</a:t>
            </a:r>
            <a:endParaRPr lang="ru-RU" dirty="0"/>
          </a:p>
        </p:txBody>
      </p:sp>
      <p:pic>
        <p:nvPicPr>
          <p:cNvPr id="1026" name="Picture 2" descr="C:\Users\1\Desktop\ЗИМНИЙ МАРАФОН 2012\отдых 2012\Анапа - 2012\DSCN43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" y="2348880"/>
            <a:ext cx="7226571" cy="45412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6274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Так как мы поехали на нашей машине, мы                                                                       посетили много красивых мест!   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95688"/>
            <a:ext cx="5976664" cy="486231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Users\1\Desktop\ЗИМНИЙ МАРАФОН 2012\отдых 2012\105NIKON\DSCN47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75137"/>
            <a:ext cx="5976664" cy="4869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923810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Долина лотосов!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ЗИМНИЙ МАРАФОН 2012\отдых 2012\105NIKON\DSCN47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4662038" cy="4752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ЗИМНИЙ МАРАФОН 2012\отдых 2012\105NIKON\DSCN41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038" y="1916832"/>
            <a:ext cx="4481962" cy="47525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943059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 заехали к родственникам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В Волгоград     и           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Краснодарский край.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ЗИМНИЙ МАРАФОН 2012\отдых 2012\Краснодарский край 2012\DSCN40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34027"/>
            <a:ext cx="4824536" cy="43481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ЗИМНИЙ МАРАФОН 2012\отдых 2012\102NIKON\DSCN40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534027"/>
            <a:ext cx="3096344" cy="43481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42242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704088"/>
            <a:ext cx="65630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ВОТ НАКОНЕЦ-ТО </a:t>
            </a:r>
            <a:br>
              <a:rPr lang="ru-RU" dirty="0" smtClean="0"/>
            </a:br>
            <a:r>
              <a:rPr lang="ru-RU" dirty="0" smtClean="0"/>
              <a:t>              АНАПА!!!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\Desktop\ЗИМНИЙ МАРАФОН 2012\отдых 2012\Анапа - 2012\DSCN42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56284"/>
            <a:ext cx="3651870" cy="4725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ЗИМНИЙ МАРАФОН 2012\отдых 2012\Анапа - 2012\DSCN42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3528392" cy="47253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18872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Анапа - это город-курорт  на Черноморском побережье. Здесь </a:t>
            </a:r>
            <a:r>
              <a:rPr lang="ru-RU" dirty="0"/>
              <a:t>очень много </a:t>
            </a:r>
            <a:r>
              <a:rPr lang="ru-RU" dirty="0" smtClean="0"/>
              <a:t>клумб и цветочных композиций, например,  «Цветочные часы» или «Белая шляпа».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862882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ЗИМНИЙ МАРАФОН 2012\отдых 2012\Анапа - 2012\DSCN46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" y="466344"/>
            <a:ext cx="7900416" cy="5925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034234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В этом году я впервые увидела </a:t>
            </a:r>
            <a:r>
              <a:rPr lang="ru-RU" dirty="0" err="1" smtClean="0"/>
              <a:t>медуз.Они</a:t>
            </a:r>
            <a:r>
              <a:rPr lang="ru-RU" dirty="0" smtClean="0"/>
              <a:t> бывают маленькие и большие</a:t>
            </a:r>
            <a:endParaRPr lang="ru-RU" dirty="0"/>
          </a:p>
        </p:txBody>
      </p:sp>
      <p:pic>
        <p:nvPicPr>
          <p:cNvPr id="8194" name="Picture 2" descr="C:\Users\1\Desktop\ЗИМНИЙ МАРАФОН 2012\отдых 2012\103NIKON\DSCN43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2924944"/>
            <a:ext cx="4787311" cy="346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1\Desktop\ЗИМНИЙ МАРАФОН 2012\отдых 2012\103NIKON\DSCN43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2924944"/>
            <a:ext cx="4464497" cy="346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760966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127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Как я провела лето</vt:lpstr>
      <vt:lpstr>                                Моё  лето!</vt:lpstr>
      <vt:lpstr>  Так как мы поехали на нашей машине, мы                                                                       посетили много красивых мест!    </vt:lpstr>
      <vt:lpstr>           Долина лотосов! </vt:lpstr>
      <vt:lpstr>И заехали к родственникам    </vt:lpstr>
      <vt:lpstr>И ВОТ НАКОНЕЦ-ТО                АНАПА!!! </vt:lpstr>
      <vt:lpstr>АНАПА</vt:lpstr>
      <vt:lpstr>Слайд 8</vt:lpstr>
      <vt:lpstr>АНАПА</vt:lpstr>
      <vt:lpstr> </vt:lpstr>
      <vt:lpstr>МНЕ ОЧЕНЬ ПОНРАВИЛСЯ ОТДЫХ НА ЧЕРНОМ МОРЕ!!!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я провела лето</dc:title>
  <dc:creator>1</dc:creator>
  <cp:lastModifiedBy>Admin</cp:lastModifiedBy>
  <cp:revision>20</cp:revision>
  <dcterms:created xsi:type="dcterms:W3CDTF">2012-09-02T17:03:20Z</dcterms:created>
  <dcterms:modified xsi:type="dcterms:W3CDTF">2012-11-27T21:13:15Z</dcterms:modified>
</cp:coreProperties>
</file>