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57166"/>
            <a:ext cx="3530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Мои права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08" y="2357430"/>
            <a:ext cx="4602115" cy="38724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01025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Ребёнком считается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человек до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достижения им 18 лет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9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714620"/>
            <a:ext cx="2907798" cy="3599695"/>
          </a:xfrm>
          <a:prstGeom prst="rect">
            <a:avLst/>
          </a:prstGeom>
        </p:spPr>
      </p:pic>
      <p:pic>
        <p:nvPicPr>
          <p:cNvPr id="5" name="Рисунок 4" descr="1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2571744"/>
            <a:ext cx="2398781" cy="35996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357166"/>
            <a:ext cx="587583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 имеют право</a:t>
            </a:r>
          </a:p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бесплатное </a:t>
            </a:r>
          </a:p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ebc3de9ca39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928934"/>
            <a:ext cx="3438853" cy="33592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428604"/>
            <a:ext cx="48577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ребёнок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имеет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право на жизнь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работа\картинки\люди\normal_1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357190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00052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ребёнок имеет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право на отдых и досуг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D:\работа\картинки\люди\normal_1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399" y="3062288"/>
            <a:ext cx="4895345" cy="2938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57166"/>
            <a:ext cx="60591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дети имеют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одинаковые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00570"/>
            <a:ext cx="86004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Независимо от цвета кожи,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пола, религии, возраста.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работа\картинки\люди\normal_pigmey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857364"/>
            <a:ext cx="2659102" cy="3176592"/>
          </a:xfrm>
          <a:prstGeom prst="rect">
            <a:avLst/>
          </a:prstGeom>
          <a:noFill/>
        </p:spPr>
      </p:pic>
      <p:pic>
        <p:nvPicPr>
          <p:cNvPr id="3075" name="Picture 3" descr="D:\работа\картинки\люди\normal_EC_E0_EB_FB_F8_EA_E0_20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3038492" cy="3038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3" y="428604"/>
            <a:ext cx="78581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Родители несут основную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ответственность за воспитание детей.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D:\работа\картинки\люди\дет (12)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786058"/>
            <a:ext cx="3187700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500174"/>
            <a:ext cx="35205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60</Words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Белочка</cp:lastModifiedBy>
  <cp:revision>14</cp:revision>
  <dcterms:modified xsi:type="dcterms:W3CDTF">2012-11-29T05:56:06Z</dcterms:modified>
</cp:coreProperties>
</file>