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24.10.2012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Primary Schools in England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            Primary schools in England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857364"/>
            <a:ext cx="8258204" cy="3136594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English children have classes five days a week. Classes are usually over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at four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o'clock and then the pupils go home.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Saturdays and Sunday are their days off. Schools in England have names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not numbers. At the age of five primary school children go to infant.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школа в англии пат 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6314" y="3571876"/>
            <a:ext cx="3571873" cy="3143245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Different games</a:t>
            </a:r>
            <a:r>
              <a:rPr lang="ru-RU" dirty="0" smtClean="0"/>
              <a:t> </a:t>
            </a:r>
            <a:r>
              <a:rPr lang="en-US" dirty="0" smtClean="0"/>
              <a:t>and infant school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They play different games</a:t>
            </a:r>
            <a:r>
              <a:rPr lang="ru-RU" dirty="0" smtClean="0"/>
              <a:t>, </a:t>
            </a:r>
            <a:r>
              <a:rPr lang="en-US" dirty="0" smtClean="0"/>
              <a:t>run and jump. They sing songs</a:t>
            </a:r>
            <a:r>
              <a:rPr lang="ru-RU" dirty="0" smtClean="0"/>
              <a:t>, </a:t>
            </a:r>
            <a:r>
              <a:rPr lang="en-US" dirty="0" smtClean="0"/>
              <a:t>dance and play a lot. Infant pupils learn how to use money in their classroom shop. They look at the pictures in interesting books</a:t>
            </a:r>
            <a:r>
              <a:rPr lang="ru-RU" dirty="0" smtClean="0"/>
              <a:t>, </a:t>
            </a:r>
            <a:r>
              <a:rPr lang="en-US" dirty="0" smtClean="0"/>
              <a:t>draw pictures in pencil and color them. They learn how to get on with other children. Their classes are informal</a:t>
            </a:r>
            <a:r>
              <a:rPr lang="ru-RU" dirty="0" smtClean="0"/>
              <a:t>, </a:t>
            </a:r>
            <a:r>
              <a:rPr lang="en-US" dirty="0" smtClean="0"/>
              <a:t>but they learn to red</a:t>
            </a:r>
            <a:r>
              <a:rPr lang="ru-RU" dirty="0" smtClean="0"/>
              <a:t>, </a:t>
            </a:r>
            <a:r>
              <a:rPr lang="en-US" dirty="0" smtClean="0"/>
              <a:t>count and write a little.</a:t>
            </a:r>
            <a:endParaRPr lang="ru-RU" dirty="0"/>
          </a:p>
        </p:txBody>
      </p:sp>
      <p:pic>
        <p:nvPicPr>
          <p:cNvPr id="4" name="Рисунок 3" descr="школа в англии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628" y="4290998"/>
            <a:ext cx="3786174" cy="2567002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Junior school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children are seven they go to junior schools. In England children spend six years in primary school. When pupils are eleven or a little older primary school is over.</a:t>
            </a:r>
          </a:p>
          <a:p>
            <a:r>
              <a:rPr lang="en-US" dirty="0" smtClean="0"/>
              <a:t>Junior schools are real schools. Pupils sit in rows and follow a regular timetable. Their subject are</a:t>
            </a:r>
            <a:r>
              <a:rPr lang="ru-RU" dirty="0" smtClean="0"/>
              <a:t>: </a:t>
            </a:r>
            <a:r>
              <a:rPr lang="en-US" dirty="0" smtClean="0"/>
              <a:t>English</a:t>
            </a:r>
            <a:r>
              <a:rPr lang="ru-RU" dirty="0" smtClean="0"/>
              <a:t>, </a:t>
            </a:r>
            <a:r>
              <a:rPr lang="en-US" dirty="0" err="1" smtClean="0"/>
              <a:t>Maths</a:t>
            </a:r>
            <a:r>
              <a:rPr lang="ru-RU" dirty="0" smtClean="0"/>
              <a:t>, </a:t>
            </a:r>
            <a:r>
              <a:rPr lang="en-US" dirty="0" smtClean="0"/>
              <a:t>History</a:t>
            </a:r>
            <a:r>
              <a:rPr lang="ru-RU" dirty="0" smtClean="0"/>
              <a:t>, </a:t>
            </a:r>
            <a:r>
              <a:rPr lang="en-US" dirty="0" smtClean="0"/>
              <a:t>Nature</a:t>
            </a:r>
            <a:r>
              <a:rPr lang="en-US" dirty="0" smtClean="0"/>
              <a:t> </a:t>
            </a:r>
            <a:r>
              <a:rPr lang="en-US" dirty="0" smtClean="0"/>
              <a:t>Study</a:t>
            </a:r>
            <a:r>
              <a:rPr lang="ru-RU" dirty="0" smtClean="0"/>
              <a:t>, </a:t>
            </a:r>
            <a:r>
              <a:rPr lang="en-US" dirty="0" smtClean="0"/>
              <a:t>Geography</a:t>
            </a:r>
            <a:r>
              <a:rPr lang="ru-RU" dirty="0" smtClean="0"/>
              <a:t>, </a:t>
            </a:r>
            <a:r>
              <a:rPr lang="en-US" dirty="0" smtClean="0"/>
              <a:t>Art</a:t>
            </a:r>
            <a:r>
              <a:rPr lang="ru-RU" dirty="0" smtClean="0"/>
              <a:t>, </a:t>
            </a:r>
            <a:r>
              <a:rPr lang="en-US" dirty="0" smtClean="0"/>
              <a:t>Music.</a:t>
            </a:r>
          </a:p>
          <a:p>
            <a:r>
              <a:rPr lang="en-US" dirty="0" smtClean="0"/>
              <a:t>They visit different museums and other famous and </a:t>
            </a:r>
            <a:r>
              <a:rPr lang="en-US" dirty="0" err="1" smtClean="0"/>
              <a:t>interestin</a:t>
            </a:r>
            <a:r>
              <a:rPr lang="en-US" dirty="0" smtClean="0"/>
              <a:t> places. They walk and play a lot. In some primary schools children wear uniforms.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39</TotalTime>
  <Words>232</Words>
  <PresentationFormat>Экран (4:3)</PresentationFormat>
  <Paragraphs>13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Поток</vt:lpstr>
      <vt:lpstr>Primary Schools in England</vt:lpstr>
      <vt:lpstr>               Primary schools in England</vt:lpstr>
      <vt:lpstr>Different games and infant school</vt:lpstr>
      <vt:lpstr>Junior school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Primary Schools in England</dc:title>
  <cp:lastModifiedBy>gypnorion</cp:lastModifiedBy>
  <cp:revision>5</cp:revision>
  <dcterms:modified xsi:type="dcterms:W3CDTF">2012-10-24T15:09:46Z</dcterms:modified>
</cp:coreProperties>
</file>