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6"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24.10.2012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24.10.2012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crc-www2.burke.k12.nc.us/Zimages/Curriculum/LittleGradGirl.jpg" TargetMode="Externa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8" Type="http://schemas.openxmlformats.org/officeDocument/2006/relationships/hyperlink" Target="http://dic.academic.ru/pictures/wiki/files/103/b9986a6c33948d9bd1ccfc35fe907ef5.JPG" TargetMode="External"/><Relationship Id="rId3" Type="http://schemas.openxmlformats.org/officeDocument/2006/relationships/image" Target="../media/image16.jpeg"/><Relationship Id="rId7" Type="http://schemas.openxmlformats.org/officeDocument/2006/relationships/image" Target="../media/image19.jpe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hyperlink" Target="http://img.thesun.co.uk/multimedia/archive/01290/Chickens_01_1290880a.jpg" TargetMode="External"/><Relationship Id="rId5" Type="http://schemas.openxmlformats.org/officeDocument/2006/relationships/image" Target="../media/image18.jpeg"/><Relationship Id="rId4" Type="http://schemas.openxmlformats.org/officeDocument/2006/relationships/image" Target="../media/image17.jpeg"/><Relationship Id="rId9"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5.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hyperlink" Target="http://www.chembakolli.com/blog/wp-content/uploads/2009/09/playtime-2-resized.jpg" TargetMode="External"/><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428604"/>
            <a:ext cx="8858280" cy="954107"/>
          </a:xfrm>
          <a:prstGeom prst="rect">
            <a:avLst/>
          </a:prstGeom>
          <a:noFill/>
        </p:spPr>
        <p:txBody>
          <a:bodyPr wrap="square" rtlCol="0">
            <a:spAutoFit/>
          </a:bodyPr>
          <a:lstStyle/>
          <a:p>
            <a:pPr algn="just"/>
            <a:r>
              <a:rPr lang="ru-RU" sz="2800" dirty="0" smtClean="0"/>
              <a:t>Презентация по теме </a:t>
            </a:r>
            <a:r>
              <a:rPr lang="en-US" sz="2800" dirty="0" smtClean="0"/>
              <a:t>“Primary School in </a:t>
            </a:r>
            <a:r>
              <a:rPr lang="en-US" sz="2800" dirty="0" smtClean="0"/>
              <a:t>England”</a:t>
            </a:r>
            <a:r>
              <a:rPr lang="ru-RU" sz="2800" dirty="0" smtClean="0"/>
              <a:t>.</a:t>
            </a:r>
            <a:endParaRPr lang="ru-RU" sz="2800" dirty="0" smtClean="0"/>
          </a:p>
          <a:p>
            <a:pPr algn="just"/>
            <a:r>
              <a:rPr lang="ru-RU" sz="2800" dirty="0" smtClean="0"/>
              <a:t>По книге </a:t>
            </a:r>
            <a:r>
              <a:rPr lang="en-US" sz="2800" dirty="0" err="1" smtClean="0"/>
              <a:t>I.N.Vereshchagina</a:t>
            </a:r>
            <a:r>
              <a:rPr lang="en-US" sz="2800" dirty="0" smtClean="0"/>
              <a:t> </a:t>
            </a:r>
            <a:r>
              <a:rPr lang="ru-RU" sz="2800" dirty="0" smtClean="0"/>
              <a:t>, </a:t>
            </a:r>
            <a:r>
              <a:rPr lang="en-US" sz="2800" dirty="0" err="1" smtClean="0"/>
              <a:t>O.V.Afanasyeva</a:t>
            </a:r>
            <a:endParaRPr lang="ru-RU" sz="2800" dirty="0"/>
          </a:p>
        </p:txBody>
      </p:sp>
      <p:pic>
        <p:nvPicPr>
          <p:cNvPr id="2052" name="Picture 4" descr="Картинка 117 из 2696">
            <a:hlinkClick r:id="rId2"/>
          </p:cNvPr>
          <p:cNvPicPr>
            <a:picLocks noChangeAspect="1" noChangeArrowheads="1"/>
          </p:cNvPicPr>
          <p:nvPr/>
        </p:nvPicPr>
        <p:blipFill>
          <a:blip r:embed="rId3"/>
          <a:srcRect/>
          <a:stretch>
            <a:fillRect/>
          </a:stretch>
        </p:blipFill>
        <p:spPr bwMode="auto">
          <a:xfrm>
            <a:off x="357158" y="2000240"/>
            <a:ext cx="4122237" cy="2714644"/>
          </a:xfrm>
          <a:prstGeom prst="rect">
            <a:avLst/>
          </a:prstGeom>
          <a:noFill/>
          <a:ln w="38100">
            <a:solidFill>
              <a:schemeClr val="accent2"/>
            </a:solidFill>
          </a:ln>
        </p:spPr>
      </p:pic>
      <p:sp>
        <p:nvSpPr>
          <p:cNvPr id="8" name="Прямоугольник 7"/>
          <p:cNvSpPr/>
          <p:nvPr/>
        </p:nvSpPr>
        <p:spPr>
          <a:xfrm>
            <a:off x="357158" y="5214950"/>
            <a:ext cx="3500462" cy="646331"/>
          </a:xfrm>
          <a:prstGeom prst="rect">
            <a:avLst/>
          </a:prstGeom>
        </p:spPr>
        <p:txBody>
          <a:bodyPr wrap="square">
            <a:spAutoFit/>
          </a:bodyPr>
          <a:lstStyle/>
          <a:p>
            <a:r>
              <a:rPr lang="ru-RU" dirty="0" smtClean="0"/>
              <a:t>Подготовил  ученик 7в класса  Давыдов </a:t>
            </a:r>
            <a:r>
              <a:rPr lang="ru-RU" dirty="0" smtClean="0"/>
              <a:t>Г</a:t>
            </a:r>
            <a:r>
              <a:rPr lang="ru-RU" dirty="0" smtClean="0"/>
              <a:t>еоргий</a:t>
            </a:r>
            <a:endParaRPr lang="ru-RU" dirty="0"/>
          </a:p>
        </p:txBody>
      </p:sp>
      <p:pic>
        <p:nvPicPr>
          <p:cNvPr id="1027" name="Picture 3" descr="D:\Мои документы\Рабочий стол\6973_0.jpg"/>
          <p:cNvPicPr>
            <a:picLocks noChangeAspect="1" noChangeArrowheads="1"/>
          </p:cNvPicPr>
          <p:nvPr/>
        </p:nvPicPr>
        <p:blipFill>
          <a:blip r:embed="rId4"/>
          <a:srcRect/>
          <a:stretch>
            <a:fillRect/>
          </a:stretch>
        </p:blipFill>
        <p:spPr bwMode="auto">
          <a:xfrm>
            <a:off x="5929322" y="1857364"/>
            <a:ext cx="2214578" cy="27734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027"/>
                                        </p:tgtEl>
                                        <p:attrNameLst>
                                          <p:attrName>style.visibility</p:attrName>
                                        </p:attrNameLst>
                                      </p:cBhvr>
                                      <p:to>
                                        <p:strVal val="visible"/>
                                      </p:to>
                                    </p:set>
                                    <p:anim calcmode="lin" valueType="num">
                                      <p:cBhvr additive="base">
                                        <p:cTn id="14" dur="500" fill="hold"/>
                                        <p:tgtEl>
                                          <p:spTgt spid="1027"/>
                                        </p:tgtEl>
                                        <p:attrNameLst>
                                          <p:attrName>ppt_x</p:attrName>
                                        </p:attrNameLst>
                                      </p:cBhvr>
                                      <p:tavLst>
                                        <p:tav tm="0">
                                          <p:val>
                                            <p:strVal val="#ppt_x"/>
                                          </p:val>
                                        </p:tav>
                                        <p:tav tm="100000">
                                          <p:val>
                                            <p:strVal val="#ppt_x"/>
                                          </p:val>
                                        </p:tav>
                                      </p:tavLst>
                                    </p:anim>
                                    <p:anim calcmode="lin" valueType="num">
                                      <p:cBhvr additive="base">
                                        <p:cTn id="15"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2052"/>
                                        </p:tgtEl>
                                        <p:attrNameLst>
                                          <p:attrName>style.visibility</p:attrName>
                                        </p:attrNameLst>
                                      </p:cBhvr>
                                      <p:to>
                                        <p:strVal val="visible"/>
                                      </p:to>
                                    </p:set>
                                    <p:animEffect transition="in" filter="blinds(horizontal)">
                                      <p:cBhvr>
                                        <p:cTn id="20" dur="500"/>
                                        <p:tgtEl>
                                          <p:spTgt spid="2052"/>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6" name="Горизонтальный свиток 5"/>
          <p:cNvSpPr/>
          <p:nvPr/>
        </p:nvSpPr>
        <p:spPr>
          <a:xfrm>
            <a:off x="1357290" y="1714488"/>
            <a:ext cx="4357718" cy="1143008"/>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Primary School in England</a:t>
            </a:r>
          </a:p>
          <a:p>
            <a:pPr algn="ctr"/>
            <a:r>
              <a:rPr lang="en-US" sz="2400" dirty="0" smtClean="0"/>
              <a:t>Part </a:t>
            </a:r>
            <a:endParaRPr lang="ru-RU"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785786" y="428604"/>
            <a:ext cx="7786742" cy="2308324"/>
          </a:xfrm>
          <a:prstGeom prst="rect">
            <a:avLst/>
          </a:prstGeom>
          <a:noFill/>
        </p:spPr>
        <p:txBody>
          <a:bodyPr wrap="square" rtlCol="0">
            <a:spAutoFit/>
          </a:bodyPr>
          <a:lstStyle/>
          <a:p>
            <a:pPr algn="just"/>
            <a:r>
              <a:rPr lang="en-US" sz="2400" dirty="0" smtClean="0"/>
              <a:t>	In Great Britain school begins at the age of four or five . Many boys and girls usually leave school at the age of sixteen.</a:t>
            </a:r>
          </a:p>
          <a:p>
            <a:pPr algn="just"/>
            <a:r>
              <a:rPr lang="en-US" sz="2400" dirty="0" smtClean="0"/>
              <a:t>	In England the school year begins in September, but not always on the first day  of month, as school rarely begins on Monday.</a:t>
            </a:r>
            <a:endParaRPr lang="ru-RU" sz="2400" dirty="0"/>
          </a:p>
        </p:txBody>
      </p:sp>
      <p:sp>
        <p:nvSpPr>
          <p:cNvPr id="3" name="TextBox 2"/>
          <p:cNvSpPr txBox="1"/>
          <p:nvPr/>
        </p:nvSpPr>
        <p:spPr>
          <a:xfrm>
            <a:off x="928662" y="2786058"/>
            <a:ext cx="3643338" cy="3046988"/>
          </a:xfrm>
          <a:prstGeom prst="rect">
            <a:avLst/>
          </a:prstGeom>
          <a:noFill/>
        </p:spPr>
        <p:txBody>
          <a:bodyPr wrap="square" rtlCol="0">
            <a:spAutoFit/>
          </a:bodyPr>
          <a:lstStyle/>
          <a:p>
            <a:pPr algn="just"/>
            <a:r>
              <a:rPr lang="en-US" sz="2400" dirty="0" smtClean="0"/>
              <a:t>The English think that Monday is not a good day to start school. So pupils usually begin their school </a:t>
            </a:r>
            <a:r>
              <a:rPr lang="en-US" sz="2400" dirty="0" smtClean="0"/>
              <a:t>year </a:t>
            </a:r>
            <a:r>
              <a:rPr lang="en-US" sz="2400" dirty="0" smtClean="0"/>
              <a:t>on the first Tuesday of September (not always on the 1</a:t>
            </a:r>
            <a:r>
              <a:rPr lang="en-US" sz="2400" baseline="30000" dirty="0" smtClean="0"/>
              <a:t>st</a:t>
            </a:r>
            <a:r>
              <a:rPr lang="en-US" sz="2400" dirty="0" smtClean="0"/>
              <a:t> of September as we do).</a:t>
            </a:r>
            <a:endParaRPr lang="ru-RU" sz="2400" dirty="0"/>
          </a:p>
        </p:txBody>
      </p:sp>
      <p:pic>
        <p:nvPicPr>
          <p:cNvPr id="3074" name="Picture 2"/>
          <p:cNvPicPr>
            <a:picLocks noChangeAspect="1" noChangeArrowheads="1"/>
          </p:cNvPicPr>
          <p:nvPr/>
        </p:nvPicPr>
        <p:blipFill>
          <a:blip r:embed="rId2"/>
          <a:srcRect/>
          <a:stretch>
            <a:fillRect/>
          </a:stretch>
        </p:blipFill>
        <p:spPr bwMode="auto">
          <a:xfrm>
            <a:off x="4857752" y="2586221"/>
            <a:ext cx="4119241" cy="3914613"/>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3000" fill="hold"/>
                                        <p:tgtEl>
                                          <p:spTgt spid="3"/>
                                        </p:tgtEl>
                                        <p:attrNameLst>
                                          <p:attrName>ppt_w</p:attrName>
                                        </p:attrNameLst>
                                      </p:cBhvr>
                                      <p:tavLst>
                                        <p:tav tm="0">
                                          <p:val>
                                            <p:fltVal val="0"/>
                                          </p:val>
                                        </p:tav>
                                        <p:tav tm="100000">
                                          <p:val>
                                            <p:strVal val="#ppt_w"/>
                                          </p:val>
                                        </p:tav>
                                      </p:tavLst>
                                    </p:anim>
                                    <p:anim calcmode="lin" valueType="num">
                                      <p:cBhvr>
                                        <p:cTn id="15" dur="3000" fill="hold"/>
                                        <p:tgtEl>
                                          <p:spTgt spid="3"/>
                                        </p:tgtEl>
                                        <p:attrNameLst>
                                          <p:attrName>ppt_h</p:attrName>
                                        </p:attrNameLst>
                                      </p:cBhvr>
                                      <p:tavLst>
                                        <p:tav tm="0">
                                          <p:val>
                                            <p:fltVal val="0"/>
                                          </p:val>
                                        </p:tav>
                                        <p:tav tm="100000">
                                          <p:val>
                                            <p:strVal val="#ppt_h"/>
                                          </p:val>
                                        </p:tav>
                                      </p:tavLst>
                                    </p:anim>
                                    <p:animEffect transition="in" filter="fade">
                                      <p:cBhvr>
                                        <p:cTn id="16" dur="3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3074"/>
                                        </p:tgtEl>
                                        <p:attrNameLst>
                                          <p:attrName>style.visibility</p:attrName>
                                        </p:attrNameLst>
                                      </p:cBhvr>
                                      <p:to>
                                        <p:strVal val="visible"/>
                                      </p:to>
                                    </p:set>
                                    <p:anim calcmode="lin" valueType="num">
                                      <p:cBhvr>
                                        <p:cTn id="21" dur="3000" fill="hold"/>
                                        <p:tgtEl>
                                          <p:spTgt spid="3074"/>
                                        </p:tgtEl>
                                        <p:attrNameLst>
                                          <p:attrName>ppt_w</p:attrName>
                                        </p:attrNameLst>
                                      </p:cBhvr>
                                      <p:tavLst>
                                        <p:tav tm="0">
                                          <p:val>
                                            <p:strVal val="#ppt_w*0.70"/>
                                          </p:val>
                                        </p:tav>
                                        <p:tav tm="100000">
                                          <p:val>
                                            <p:strVal val="#ppt_w"/>
                                          </p:val>
                                        </p:tav>
                                      </p:tavLst>
                                    </p:anim>
                                    <p:anim calcmode="lin" valueType="num">
                                      <p:cBhvr>
                                        <p:cTn id="22" dur="3000" fill="hold"/>
                                        <p:tgtEl>
                                          <p:spTgt spid="3074"/>
                                        </p:tgtEl>
                                        <p:attrNameLst>
                                          <p:attrName>ppt_h</p:attrName>
                                        </p:attrNameLst>
                                      </p:cBhvr>
                                      <p:tavLst>
                                        <p:tav tm="0">
                                          <p:val>
                                            <p:strVal val="#ppt_h"/>
                                          </p:val>
                                        </p:tav>
                                        <p:tav tm="100000">
                                          <p:val>
                                            <p:strVal val="#ppt_h"/>
                                          </p:val>
                                        </p:tav>
                                      </p:tavLst>
                                    </p:anim>
                                    <p:animEffect transition="in" filter="fade">
                                      <p:cBhvr>
                                        <p:cTn id="23" dur="3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714356"/>
            <a:ext cx="8143932" cy="1569660"/>
          </a:xfrm>
          <a:prstGeom prst="rect">
            <a:avLst/>
          </a:prstGeom>
          <a:noFill/>
        </p:spPr>
        <p:txBody>
          <a:bodyPr wrap="square" rtlCol="0">
            <a:spAutoFit/>
          </a:bodyPr>
          <a:lstStyle/>
          <a:p>
            <a:pPr algn="just"/>
            <a:r>
              <a:rPr lang="en-US" dirty="0" smtClean="0"/>
              <a:t>	</a:t>
            </a:r>
            <a:r>
              <a:rPr lang="en-US" sz="2400" dirty="0" smtClean="0"/>
              <a:t>The Weather is  usually fine. It’s warm.  The sky is often blue and the sun is bright. Little children going to school with their parents on their first school day look so clean and nice.</a:t>
            </a:r>
            <a:endParaRPr lang="ru-RU" dirty="0"/>
          </a:p>
        </p:txBody>
      </p:sp>
      <p:pic>
        <p:nvPicPr>
          <p:cNvPr id="4098" name="Picture 2"/>
          <p:cNvPicPr>
            <a:picLocks noChangeAspect="1" noChangeArrowheads="1"/>
          </p:cNvPicPr>
          <p:nvPr/>
        </p:nvPicPr>
        <p:blipFill>
          <a:blip r:embed="rId2"/>
          <a:srcRect/>
          <a:stretch>
            <a:fillRect/>
          </a:stretch>
        </p:blipFill>
        <p:spPr bwMode="auto">
          <a:xfrm>
            <a:off x="214282" y="2643182"/>
            <a:ext cx="5715000" cy="3797300"/>
          </a:xfrm>
          <a:prstGeom prst="roundRect">
            <a:avLst>
              <a:gd name="adj" fmla="val 16667"/>
            </a:avLst>
          </a:prstGeom>
          <a:ln>
            <a:noFill/>
          </a:ln>
          <a:effectLst>
            <a:glow rad="139700">
              <a:schemeClr val="accent5">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TextBox 3"/>
          <p:cNvSpPr txBox="1"/>
          <p:nvPr/>
        </p:nvSpPr>
        <p:spPr>
          <a:xfrm>
            <a:off x="6072198" y="2500306"/>
            <a:ext cx="3071802" cy="4154984"/>
          </a:xfrm>
          <a:prstGeom prst="rect">
            <a:avLst/>
          </a:prstGeom>
          <a:noFill/>
        </p:spPr>
        <p:txBody>
          <a:bodyPr wrap="square" rtlCol="0">
            <a:spAutoFit/>
          </a:bodyPr>
          <a:lstStyle/>
          <a:p>
            <a:r>
              <a:rPr lang="en-US" sz="2400" dirty="0" smtClean="0"/>
              <a:t>They don’t have any bags or books with them, as there is no need for these things on their first day at school. Pupils will get them later. They will get exercise books, pencils, pens, rulers and rubbers too. </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098"/>
                                        </p:tgtEl>
                                        <p:attrNameLst>
                                          <p:attrName>style.visibility</p:attrName>
                                        </p:attrNameLst>
                                      </p:cBhvr>
                                      <p:to>
                                        <p:strVal val="visible"/>
                                      </p:to>
                                    </p:set>
                                    <p:anim calcmode="lin" valueType="num">
                                      <p:cBhvr>
                                        <p:cTn id="14" dur="3000" fill="hold"/>
                                        <p:tgtEl>
                                          <p:spTgt spid="4098"/>
                                        </p:tgtEl>
                                        <p:attrNameLst>
                                          <p:attrName>ppt_w</p:attrName>
                                        </p:attrNameLst>
                                      </p:cBhvr>
                                      <p:tavLst>
                                        <p:tav tm="0">
                                          <p:val>
                                            <p:fltVal val="0"/>
                                          </p:val>
                                        </p:tav>
                                        <p:tav tm="100000">
                                          <p:val>
                                            <p:strVal val="#ppt_w"/>
                                          </p:val>
                                        </p:tav>
                                      </p:tavLst>
                                    </p:anim>
                                    <p:anim calcmode="lin" valueType="num">
                                      <p:cBhvr>
                                        <p:cTn id="15" dur="3000" fill="hold"/>
                                        <p:tgtEl>
                                          <p:spTgt spid="4098"/>
                                        </p:tgtEl>
                                        <p:attrNameLst>
                                          <p:attrName>ppt_h</p:attrName>
                                        </p:attrNameLst>
                                      </p:cBhvr>
                                      <p:tavLst>
                                        <p:tav tm="0">
                                          <p:val>
                                            <p:fltVal val="0"/>
                                          </p:val>
                                        </p:tav>
                                        <p:tav tm="100000">
                                          <p:val>
                                            <p:strVal val="#ppt_h"/>
                                          </p:val>
                                        </p:tav>
                                      </p:tavLst>
                                    </p:anim>
                                    <p:animEffect transition="in" filter="fade">
                                      <p:cBhvr>
                                        <p:cTn id="16" dur="3000"/>
                                        <p:tgtEl>
                                          <p:spTgt spid="409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3000" fill="hold"/>
                                        <p:tgtEl>
                                          <p:spTgt spid="4"/>
                                        </p:tgtEl>
                                        <p:attrNameLst>
                                          <p:attrName>ppt_w</p:attrName>
                                        </p:attrNameLst>
                                      </p:cBhvr>
                                      <p:tavLst>
                                        <p:tav tm="0">
                                          <p:val>
                                            <p:fltVal val="0"/>
                                          </p:val>
                                        </p:tav>
                                        <p:tav tm="100000">
                                          <p:val>
                                            <p:strVal val="#ppt_w"/>
                                          </p:val>
                                        </p:tav>
                                      </p:tavLst>
                                    </p:anim>
                                    <p:anim calcmode="lin" valueType="num">
                                      <p:cBhvr>
                                        <p:cTn id="22" dur="3000" fill="hold"/>
                                        <p:tgtEl>
                                          <p:spTgt spid="4"/>
                                        </p:tgtEl>
                                        <p:attrNameLst>
                                          <p:attrName>ppt_h</p:attrName>
                                        </p:attrNameLst>
                                      </p:cBhvr>
                                      <p:tavLst>
                                        <p:tav tm="0">
                                          <p:val>
                                            <p:fltVal val="0"/>
                                          </p:val>
                                        </p:tav>
                                        <p:tav tm="100000">
                                          <p:val>
                                            <p:strVal val="#ppt_h"/>
                                          </p:val>
                                        </p:tav>
                                      </p:tavLst>
                                    </p:anim>
                                    <p:animEffect transition="in" filter="fade">
                                      <p:cBhvr>
                                        <p:cTn id="23"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428604"/>
            <a:ext cx="7572428" cy="1569660"/>
          </a:xfrm>
          <a:prstGeom prst="rect">
            <a:avLst/>
          </a:prstGeom>
          <a:noFill/>
        </p:spPr>
        <p:txBody>
          <a:bodyPr wrap="square" rtlCol="0">
            <a:spAutoFit/>
          </a:bodyPr>
          <a:lstStyle/>
          <a:p>
            <a:r>
              <a:rPr lang="en-US" sz="2400" dirty="0" smtClean="0"/>
              <a:t>	Classes usually begin at nine. Pupils have a break at 10.30 and may have a drink of milk or orange juice. At half past twelve or at one o’clock they usually have lunch – meat, pudding, juice, an apple or a cake.</a:t>
            </a:r>
            <a:endParaRPr lang="ru-RU" sz="2400" dirty="0"/>
          </a:p>
        </p:txBody>
      </p:sp>
      <p:pic>
        <p:nvPicPr>
          <p:cNvPr id="5122" name="Picture 2"/>
          <p:cNvPicPr>
            <a:picLocks noChangeAspect="1" noChangeArrowheads="1"/>
          </p:cNvPicPr>
          <p:nvPr/>
        </p:nvPicPr>
        <p:blipFill>
          <a:blip r:embed="rId2"/>
          <a:srcRect/>
          <a:stretch>
            <a:fillRect/>
          </a:stretch>
        </p:blipFill>
        <p:spPr bwMode="auto">
          <a:xfrm>
            <a:off x="285720" y="2571744"/>
            <a:ext cx="4857816" cy="3643362"/>
          </a:xfrm>
          <a:prstGeom prst="rect">
            <a:avLst/>
          </a:prstGeom>
          <a:noFill/>
          <a:ln w="38100">
            <a:solidFill>
              <a:srgbClr val="FFC000"/>
            </a:solid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5500694" y="4357694"/>
            <a:ext cx="3429025" cy="2286017"/>
          </a:xfrm>
          <a:prstGeom prst="rect">
            <a:avLst/>
          </a:prstGeom>
          <a:noFill/>
          <a:ln w="38100">
            <a:solidFill>
              <a:srgbClr val="FFC000"/>
            </a:solidFill>
            <a:miter lim="800000"/>
            <a:headEnd/>
            <a:tailEnd/>
          </a:ln>
          <a:effectLst/>
        </p:spPr>
      </p:pic>
      <p:pic>
        <p:nvPicPr>
          <p:cNvPr id="5124" name="Picture 4"/>
          <p:cNvPicPr>
            <a:picLocks noChangeAspect="1" noChangeArrowheads="1"/>
          </p:cNvPicPr>
          <p:nvPr/>
        </p:nvPicPr>
        <p:blipFill>
          <a:blip r:embed="rId4"/>
          <a:srcRect/>
          <a:stretch>
            <a:fillRect/>
          </a:stretch>
        </p:blipFill>
        <p:spPr bwMode="auto">
          <a:xfrm>
            <a:off x="6000760" y="2214554"/>
            <a:ext cx="2286016" cy="1878343"/>
          </a:xfrm>
          <a:prstGeom prst="rect">
            <a:avLst/>
          </a:prstGeom>
          <a:noFill/>
          <a:ln w="38100">
            <a:solidFill>
              <a:srgbClr val="FFC000"/>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 calcmode="lin" valueType="num">
                                      <p:cBhvr>
                                        <p:cTn id="14" dur="3000" fill="hold"/>
                                        <p:tgtEl>
                                          <p:spTgt spid="5122"/>
                                        </p:tgtEl>
                                        <p:attrNameLst>
                                          <p:attrName>ppt_w</p:attrName>
                                        </p:attrNameLst>
                                      </p:cBhvr>
                                      <p:tavLst>
                                        <p:tav tm="0">
                                          <p:val>
                                            <p:fltVal val="0"/>
                                          </p:val>
                                        </p:tav>
                                        <p:tav tm="100000">
                                          <p:val>
                                            <p:strVal val="#ppt_w"/>
                                          </p:val>
                                        </p:tav>
                                      </p:tavLst>
                                    </p:anim>
                                    <p:anim calcmode="lin" valueType="num">
                                      <p:cBhvr>
                                        <p:cTn id="15" dur="3000" fill="hold"/>
                                        <p:tgtEl>
                                          <p:spTgt spid="5122"/>
                                        </p:tgtEl>
                                        <p:attrNameLst>
                                          <p:attrName>ppt_h</p:attrName>
                                        </p:attrNameLst>
                                      </p:cBhvr>
                                      <p:tavLst>
                                        <p:tav tm="0">
                                          <p:val>
                                            <p:fltVal val="0"/>
                                          </p:val>
                                        </p:tav>
                                        <p:tav tm="100000">
                                          <p:val>
                                            <p:strVal val="#ppt_h"/>
                                          </p:val>
                                        </p:tav>
                                      </p:tavLst>
                                    </p:anim>
                                    <p:animEffect transition="in" filter="fade">
                                      <p:cBhvr>
                                        <p:cTn id="16" dur="3000"/>
                                        <p:tgtEl>
                                          <p:spTgt spid="512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5124"/>
                                        </p:tgtEl>
                                        <p:attrNameLst>
                                          <p:attrName>style.visibility</p:attrName>
                                        </p:attrNameLst>
                                      </p:cBhvr>
                                      <p:to>
                                        <p:strVal val="visible"/>
                                      </p:to>
                                    </p:set>
                                    <p:anim calcmode="lin" valueType="num">
                                      <p:cBhvr>
                                        <p:cTn id="21" dur="3000" fill="hold"/>
                                        <p:tgtEl>
                                          <p:spTgt spid="5124"/>
                                        </p:tgtEl>
                                        <p:attrNameLst>
                                          <p:attrName>ppt_w</p:attrName>
                                        </p:attrNameLst>
                                      </p:cBhvr>
                                      <p:tavLst>
                                        <p:tav tm="0">
                                          <p:val>
                                            <p:fltVal val="0"/>
                                          </p:val>
                                        </p:tav>
                                        <p:tav tm="100000">
                                          <p:val>
                                            <p:strVal val="#ppt_w"/>
                                          </p:val>
                                        </p:tav>
                                      </p:tavLst>
                                    </p:anim>
                                    <p:anim calcmode="lin" valueType="num">
                                      <p:cBhvr>
                                        <p:cTn id="22" dur="3000" fill="hold"/>
                                        <p:tgtEl>
                                          <p:spTgt spid="5124"/>
                                        </p:tgtEl>
                                        <p:attrNameLst>
                                          <p:attrName>ppt_h</p:attrName>
                                        </p:attrNameLst>
                                      </p:cBhvr>
                                      <p:tavLst>
                                        <p:tav tm="0">
                                          <p:val>
                                            <p:fltVal val="0"/>
                                          </p:val>
                                        </p:tav>
                                        <p:tav tm="100000">
                                          <p:val>
                                            <p:strVal val="#ppt_h"/>
                                          </p:val>
                                        </p:tav>
                                      </p:tavLst>
                                    </p:anim>
                                    <p:animEffect transition="in" filter="fade">
                                      <p:cBhvr>
                                        <p:cTn id="23" dur="3000"/>
                                        <p:tgtEl>
                                          <p:spTgt spid="512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5123"/>
                                        </p:tgtEl>
                                        <p:attrNameLst>
                                          <p:attrName>style.visibility</p:attrName>
                                        </p:attrNameLst>
                                      </p:cBhvr>
                                      <p:to>
                                        <p:strVal val="visible"/>
                                      </p:to>
                                    </p:set>
                                    <p:anim calcmode="lin" valueType="num">
                                      <p:cBhvr>
                                        <p:cTn id="28" dur="3000" fill="hold"/>
                                        <p:tgtEl>
                                          <p:spTgt spid="5123"/>
                                        </p:tgtEl>
                                        <p:attrNameLst>
                                          <p:attrName>ppt_w</p:attrName>
                                        </p:attrNameLst>
                                      </p:cBhvr>
                                      <p:tavLst>
                                        <p:tav tm="0">
                                          <p:val>
                                            <p:fltVal val="0"/>
                                          </p:val>
                                        </p:tav>
                                        <p:tav tm="100000">
                                          <p:val>
                                            <p:strVal val="#ppt_w"/>
                                          </p:val>
                                        </p:tav>
                                      </p:tavLst>
                                    </p:anim>
                                    <p:anim calcmode="lin" valueType="num">
                                      <p:cBhvr>
                                        <p:cTn id="29" dur="3000" fill="hold"/>
                                        <p:tgtEl>
                                          <p:spTgt spid="5123"/>
                                        </p:tgtEl>
                                        <p:attrNameLst>
                                          <p:attrName>ppt_h</p:attrName>
                                        </p:attrNameLst>
                                      </p:cBhvr>
                                      <p:tavLst>
                                        <p:tav tm="0">
                                          <p:val>
                                            <p:fltVal val="0"/>
                                          </p:val>
                                        </p:tav>
                                        <p:tav tm="100000">
                                          <p:val>
                                            <p:strVal val="#ppt_h"/>
                                          </p:val>
                                        </p:tav>
                                      </p:tavLst>
                                    </p:anim>
                                    <p:animEffect transition="in" filter="fade">
                                      <p:cBhvr>
                                        <p:cTn id="30" dur="3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714356"/>
            <a:ext cx="7500990" cy="1569660"/>
          </a:xfrm>
          <a:prstGeom prst="rect">
            <a:avLst/>
          </a:prstGeom>
          <a:noFill/>
        </p:spPr>
        <p:txBody>
          <a:bodyPr wrap="square" rtlCol="0">
            <a:spAutoFit/>
          </a:bodyPr>
          <a:lstStyle/>
          <a:p>
            <a:pPr algn="just"/>
            <a:r>
              <a:rPr lang="en-US" sz="2400" dirty="0" smtClean="0"/>
              <a:t>	Their classes are not always formal. They often sit at their desks but they also often sit on the carpet on the floor and listen to their teacher. They </a:t>
            </a:r>
            <a:r>
              <a:rPr lang="en-US" sz="2400" dirty="0" smtClean="0"/>
              <a:t>draw </a:t>
            </a:r>
            <a:r>
              <a:rPr lang="en-US" sz="2400" dirty="0" smtClean="0"/>
              <a:t>or play games.</a:t>
            </a:r>
            <a:endParaRPr lang="ru-RU" sz="2400" dirty="0"/>
          </a:p>
        </p:txBody>
      </p:sp>
      <p:pic>
        <p:nvPicPr>
          <p:cNvPr id="6146" name="Picture 2"/>
          <p:cNvPicPr>
            <a:picLocks noChangeAspect="1" noChangeArrowheads="1"/>
          </p:cNvPicPr>
          <p:nvPr/>
        </p:nvPicPr>
        <p:blipFill>
          <a:blip r:embed="rId2"/>
          <a:srcRect/>
          <a:stretch>
            <a:fillRect/>
          </a:stretch>
        </p:blipFill>
        <p:spPr bwMode="auto">
          <a:xfrm>
            <a:off x="3357554" y="4643446"/>
            <a:ext cx="3071834" cy="2024617"/>
          </a:xfrm>
          <a:prstGeom prst="rect">
            <a:avLst/>
          </a:prstGeom>
          <a:noFill/>
          <a:ln w="38100">
            <a:solidFill>
              <a:schemeClr val="accent2"/>
            </a:solidFill>
            <a:miter lim="800000"/>
            <a:headEnd/>
            <a:tailEnd/>
          </a:ln>
          <a:effectLst/>
        </p:spPr>
      </p:pic>
      <p:pic>
        <p:nvPicPr>
          <p:cNvPr id="6147" name="Picture 3"/>
          <p:cNvPicPr>
            <a:picLocks noChangeAspect="1" noChangeArrowheads="1"/>
          </p:cNvPicPr>
          <p:nvPr/>
        </p:nvPicPr>
        <p:blipFill>
          <a:blip r:embed="rId3"/>
          <a:srcRect/>
          <a:stretch>
            <a:fillRect/>
          </a:stretch>
        </p:blipFill>
        <p:spPr bwMode="auto">
          <a:xfrm>
            <a:off x="214282" y="4643446"/>
            <a:ext cx="2988442" cy="2000264"/>
          </a:xfrm>
          <a:prstGeom prst="rect">
            <a:avLst/>
          </a:prstGeom>
          <a:noFill/>
          <a:ln w="38100">
            <a:solidFill>
              <a:schemeClr val="accent2"/>
            </a:solidFill>
            <a:miter lim="800000"/>
            <a:headEnd/>
            <a:tailEnd/>
          </a:ln>
          <a:effectLst/>
        </p:spPr>
      </p:pic>
      <p:pic>
        <p:nvPicPr>
          <p:cNvPr id="6148" name="Picture 4"/>
          <p:cNvPicPr>
            <a:picLocks noChangeAspect="1" noChangeArrowheads="1"/>
          </p:cNvPicPr>
          <p:nvPr/>
        </p:nvPicPr>
        <p:blipFill>
          <a:blip r:embed="rId4"/>
          <a:srcRect/>
          <a:stretch>
            <a:fillRect/>
          </a:stretch>
        </p:blipFill>
        <p:spPr bwMode="auto">
          <a:xfrm>
            <a:off x="7000892" y="4429132"/>
            <a:ext cx="1656881" cy="2212452"/>
          </a:xfrm>
          <a:prstGeom prst="rect">
            <a:avLst/>
          </a:prstGeom>
          <a:noFill/>
          <a:ln w="38100">
            <a:solidFill>
              <a:schemeClr val="accent2"/>
            </a:solidFill>
            <a:miter lim="800000"/>
            <a:headEnd/>
            <a:tailEnd/>
          </a:ln>
          <a:effectLst/>
        </p:spPr>
      </p:pic>
      <p:pic>
        <p:nvPicPr>
          <p:cNvPr id="6149" name="Picture 5"/>
          <p:cNvPicPr>
            <a:picLocks noChangeAspect="1" noChangeArrowheads="1"/>
          </p:cNvPicPr>
          <p:nvPr/>
        </p:nvPicPr>
        <p:blipFill>
          <a:blip r:embed="rId5"/>
          <a:srcRect/>
          <a:stretch>
            <a:fillRect/>
          </a:stretch>
        </p:blipFill>
        <p:spPr bwMode="auto">
          <a:xfrm>
            <a:off x="3357554" y="2500306"/>
            <a:ext cx="3091067" cy="1928826"/>
          </a:xfrm>
          <a:prstGeom prst="rect">
            <a:avLst/>
          </a:prstGeom>
          <a:noFill/>
          <a:ln w="38100">
            <a:solidFill>
              <a:schemeClr val="accent2"/>
            </a:solidFill>
            <a:miter lim="800000"/>
            <a:headEnd/>
            <a:tailEnd/>
          </a:ln>
          <a:effectLst/>
        </p:spPr>
      </p:pic>
      <p:pic>
        <p:nvPicPr>
          <p:cNvPr id="6150" name="Picture 6"/>
          <p:cNvPicPr>
            <a:picLocks noChangeAspect="1" noChangeArrowheads="1"/>
          </p:cNvPicPr>
          <p:nvPr/>
        </p:nvPicPr>
        <p:blipFill>
          <a:blip r:embed="rId6"/>
          <a:srcRect/>
          <a:stretch>
            <a:fillRect/>
          </a:stretch>
        </p:blipFill>
        <p:spPr bwMode="auto">
          <a:xfrm>
            <a:off x="214282" y="2500306"/>
            <a:ext cx="3000396" cy="1953746"/>
          </a:xfrm>
          <a:prstGeom prst="rect">
            <a:avLst/>
          </a:prstGeom>
          <a:noFill/>
          <a:ln w="38100">
            <a:solidFill>
              <a:schemeClr val="accent2"/>
            </a:solidFill>
            <a:miter lim="800000"/>
            <a:headEnd/>
            <a:tailEnd/>
          </a:ln>
          <a:effectLst/>
        </p:spPr>
      </p:pic>
      <p:pic>
        <p:nvPicPr>
          <p:cNvPr id="6151" name="Picture 7"/>
          <p:cNvPicPr>
            <a:picLocks noChangeAspect="1" noChangeArrowheads="1"/>
          </p:cNvPicPr>
          <p:nvPr/>
        </p:nvPicPr>
        <p:blipFill>
          <a:blip r:embed="rId7"/>
          <a:srcRect/>
          <a:stretch>
            <a:fillRect/>
          </a:stretch>
        </p:blipFill>
        <p:spPr bwMode="auto">
          <a:xfrm>
            <a:off x="6572264" y="2500306"/>
            <a:ext cx="2377743" cy="1785950"/>
          </a:xfrm>
          <a:prstGeom prst="rect">
            <a:avLst/>
          </a:prstGeom>
          <a:noFill/>
          <a:ln w="38100">
            <a:solidFill>
              <a:schemeClr val="accent2"/>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6150"/>
                                        </p:tgtEl>
                                        <p:attrNameLst>
                                          <p:attrName>style.visibility</p:attrName>
                                        </p:attrNameLst>
                                      </p:cBhvr>
                                      <p:to>
                                        <p:strVal val="visible"/>
                                      </p:to>
                                    </p:set>
                                    <p:anim calcmode="lin" valueType="num">
                                      <p:cBhvr>
                                        <p:cTn id="14" dur="3000" fill="hold"/>
                                        <p:tgtEl>
                                          <p:spTgt spid="6150"/>
                                        </p:tgtEl>
                                        <p:attrNameLst>
                                          <p:attrName>ppt_w</p:attrName>
                                        </p:attrNameLst>
                                      </p:cBhvr>
                                      <p:tavLst>
                                        <p:tav tm="0">
                                          <p:val>
                                            <p:fltVal val="0"/>
                                          </p:val>
                                        </p:tav>
                                        <p:tav tm="100000">
                                          <p:val>
                                            <p:strVal val="#ppt_w"/>
                                          </p:val>
                                        </p:tav>
                                      </p:tavLst>
                                    </p:anim>
                                    <p:anim calcmode="lin" valueType="num">
                                      <p:cBhvr>
                                        <p:cTn id="15" dur="3000" fill="hold"/>
                                        <p:tgtEl>
                                          <p:spTgt spid="6150"/>
                                        </p:tgtEl>
                                        <p:attrNameLst>
                                          <p:attrName>ppt_h</p:attrName>
                                        </p:attrNameLst>
                                      </p:cBhvr>
                                      <p:tavLst>
                                        <p:tav tm="0">
                                          <p:val>
                                            <p:fltVal val="0"/>
                                          </p:val>
                                        </p:tav>
                                        <p:tav tm="100000">
                                          <p:val>
                                            <p:strVal val="#ppt_h"/>
                                          </p:val>
                                        </p:tav>
                                      </p:tavLst>
                                    </p:anim>
                                    <p:animEffect transition="in" filter="fade">
                                      <p:cBhvr>
                                        <p:cTn id="16" dur="3000"/>
                                        <p:tgtEl>
                                          <p:spTgt spid="615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6149"/>
                                        </p:tgtEl>
                                        <p:attrNameLst>
                                          <p:attrName>style.visibility</p:attrName>
                                        </p:attrNameLst>
                                      </p:cBhvr>
                                      <p:to>
                                        <p:strVal val="visible"/>
                                      </p:to>
                                    </p:set>
                                    <p:anim calcmode="lin" valueType="num">
                                      <p:cBhvr>
                                        <p:cTn id="21" dur="3000" fill="hold"/>
                                        <p:tgtEl>
                                          <p:spTgt spid="6149"/>
                                        </p:tgtEl>
                                        <p:attrNameLst>
                                          <p:attrName>ppt_w</p:attrName>
                                        </p:attrNameLst>
                                      </p:cBhvr>
                                      <p:tavLst>
                                        <p:tav tm="0">
                                          <p:val>
                                            <p:fltVal val="0"/>
                                          </p:val>
                                        </p:tav>
                                        <p:tav tm="100000">
                                          <p:val>
                                            <p:strVal val="#ppt_w"/>
                                          </p:val>
                                        </p:tav>
                                      </p:tavLst>
                                    </p:anim>
                                    <p:anim calcmode="lin" valueType="num">
                                      <p:cBhvr>
                                        <p:cTn id="22" dur="3000" fill="hold"/>
                                        <p:tgtEl>
                                          <p:spTgt spid="6149"/>
                                        </p:tgtEl>
                                        <p:attrNameLst>
                                          <p:attrName>ppt_h</p:attrName>
                                        </p:attrNameLst>
                                      </p:cBhvr>
                                      <p:tavLst>
                                        <p:tav tm="0">
                                          <p:val>
                                            <p:fltVal val="0"/>
                                          </p:val>
                                        </p:tav>
                                        <p:tav tm="100000">
                                          <p:val>
                                            <p:strVal val="#ppt_h"/>
                                          </p:val>
                                        </p:tav>
                                      </p:tavLst>
                                    </p:anim>
                                    <p:animEffect transition="in" filter="fade">
                                      <p:cBhvr>
                                        <p:cTn id="23" dur="3000"/>
                                        <p:tgtEl>
                                          <p:spTgt spid="614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6151"/>
                                        </p:tgtEl>
                                        <p:attrNameLst>
                                          <p:attrName>style.visibility</p:attrName>
                                        </p:attrNameLst>
                                      </p:cBhvr>
                                      <p:to>
                                        <p:strVal val="visible"/>
                                      </p:to>
                                    </p:set>
                                    <p:anim calcmode="lin" valueType="num">
                                      <p:cBhvr>
                                        <p:cTn id="28" dur="3000" fill="hold"/>
                                        <p:tgtEl>
                                          <p:spTgt spid="6151"/>
                                        </p:tgtEl>
                                        <p:attrNameLst>
                                          <p:attrName>ppt_w</p:attrName>
                                        </p:attrNameLst>
                                      </p:cBhvr>
                                      <p:tavLst>
                                        <p:tav tm="0">
                                          <p:val>
                                            <p:fltVal val="0"/>
                                          </p:val>
                                        </p:tav>
                                        <p:tav tm="100000">
                                          <p:val>
                                            <p:strVal val="#ppt_w"/>
                                          </p:val>
                                        </p:tav>
                                      </p:tavLst>
                                    </p:anim>
                                    <p:anim calcmode="lin" valueType="num">
                                      <p:cBhvr>
                                        <p:cTn id="29" dur="3000" fill="hold"/>
                                        <p:tgtEl>
                                          <p:spTgt spid="6151"/>
                                        </p:tgtEl>
                                        <p:attrNameLst>
                                          <p:attrName>ppt_h</p:attrName>
                                        </p:attrNameLst>
                                      </p:cBhvr>
                                      <p:tavLst>
                                        <p:tav tm="0">
                                          <p:val>
                                            <p:fltVal val="0"/>
                                          </p:val>
                                        </p:tav>
                                        <p:tav tm="100000">
                                          <p:val>
                                            <p:strVal val="#ppt_h"/>
                                          </p:val>
                                        </p:tav>
                                      </p:tavLst>
                                    </p:anim>
                                    <p:animEffect transition="in" filter="fade">
                                      <p:cBhvr>
                                        <p:cTn id="30" dur="3000"/>
                                        <p:tgtEl>
                                          <p:spTgt spid="6151"/>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6147"/>
                                        </p:tgtEl>
                                        <p:attrNameLst>
                                          <p:attrName>style.visibility</p:attrName>
                                        </p:attrNameLst>
                                      </p:cBhvr>
                                      <p:to>
                                        <p:strVal val="visible"/>
                                      </p:to>
                                    </p:set>
                                    <p:anim calcmode="lin" valueType="num">
                                      <p:cBhvr>
                                        <p:cTn id="35" dur="3000" fill="hold"/>
                                        <p:tgtEl>
                                          <p:spTgt spid="6147"/>
                                        </p:tgtEl>
                                        <p:attrNameLst>
                                          <p:attrName>ppt_w</p:attrName>
                                        </p:attrNameLst>
                                      </p:cBhvr>
                                      <p:tavLst>
                                        <p:tav tm="0">
                                          <p:val>
                                            <p:fltVal val="0"/>
                                          </p:val>
                                        </p:tav>
                                        <p:tav tm="100000">
                                          <p:val>
                                            <p:strVal val="#ppt_w"/>
                                          </p:val>
                                        </p:tav>
                                      </p:tavLst>
                                    </p:anim>
                                    <p:anim calcmode="lin" valueType="num">
                                      <p:cBhvr>
                                        <p:cTn id="36" dur="3000" fill="hold"/>
                                        <p:tgtEl>
                                          <p:spTgt spid="6147"/>
                                        </p:tgtEl>
                                        <p:attrNameLst>
                                          <p:attrName>ppt_h</p:attrName>
                                        </p:attrNameLst>
                                      </p:cBhvr>
                                      <p:tavLst>
                                        <p:tav tm="0">
                                          <p:val>
                                            <p:fltVal val="0"/>
                                          </p:val>
                                        </p:tav>
                                        <p:tav tm="100000">
                                          <p:val>
                                            <p:strVal val="#ppt_h"/>
                                          </p:val>
                                        </p:tav>
                                      </p:tavLst>
                                    </p:anim>
                                    <p:animEffect transition="in" filter="fade">
                                      <p:cBhvr>
                                        <p:cTn id="37" dur="3000"/>
                                        <p:tgtEl>
                                          <p:spTgt spid="6147"/>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6146"/>
                                        </p:tgtEl>
                                        <p:attrNameLst>
                                          <p:attrName>style.visibility</p:attrName>
                                        </p:attrNameLst>
                                      </p:cBhvr>
                                      <p:to>
                                        <p:strVal val="visible"/>
                                      </p:to>
                                    </p:set>
                                    <p:anim calcmode="lin" valueType="num">
                                      <p:cBhvr>
                                        <p:cTn id="42" dur="3000" fill="hold"/>
                                        <p:tgtEl>
                                          <p:spTgt spid="6146"/>
                                        </p:tgtEl>
                                        <p:attrNameLst>
                                          <p:attrName>ppt_w</p:attrName>
                                        </p:attrNameLst>
                                      </p:cBhvr>
                                      <p:tavLst>
                                        <p:tav tm="0">
                                          <p:val>
                                            <p:fltVal val="0"/>
                                          </p:val>
                                        </p:tav>
                                        <p:tav tm="100000">
                                          <p:val>
                                            <p:strVal val="#ppt_w"/>
                                          </p:val>
                                        </p:tav>
                                      </p:tavLst>
                                    </p:anim>
                                    <p:anim calcmode="lin" valueType="num">
                                      <p:cBhvr>
                                        <p:cTn id="43" dur="3000" fill="hold"/>
                                        <p:tgtEl>
                                          <p:spTgt spid="6146"/>
                                        </p:tgtEl>
                                        <p:attrNameLst>
                                          <p:attrName>ppt_h</p:attrName>
                                        </p:attrNameLst>
                                      </p:cBhvr>
                                      <p:tavLst>
                                        <p:tav tm="0">
                                          <p:val>
                                            <p:fltVal val="0"/>
                                          </p:val>
                                        </p:tav>
                                        <p:tav tm="100000">
                                          <p:val>
                                            <p:strVal val="#ppt_h"/>
                                          </p:val>
                                        </p:tav>
                                      </p:tavLst>
                                    </p:anim>
                                    <p:animEffect transition="in" filter="fade">
                                      <p:cBhvr>
                                        <p:cTn id="44" dur="3000"/>
                                        <p:tgtEl>
                                          <p:spTgt spid="6146"/>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nodeType="clickEffect">
                                  <p:stCondLst>
                                    <p:cond delay="0"/>
                                  </p:stCondLst>
                                  <p:childTnLst>
                                    <p:set>
                                      <p:cBhvr>
                                        <p:cTn id="48" dur="1" fill="hold">
                                          <p:stCondLst>
                                            <p:cond delay="0"/>
                                          </p:stCondLst>
                                        </p:cTn>
                                        <p:tgtEl>
                                          <p:spTgt spid="6148"/>
                                        </p:tgtEl>
                                        <p:attrNameLst>
                                          <p:attrName>style.visibility</p:attrName>
                                        </p:attrNameLst>
                                      </p:cBhvr>
                                      <p:to>
                                        <p:strVal val="visible"/>
                                      </p:to>
                                    </p:set>
                                    <p:anim calcmode="lin" valueType="num">
                                      <p:cBhvr>
                                        <p:cTn id="49" dur="3000" fill="hold"/>
                                        <p:tgtEl>
                                          <p:spTgt spid="6148"/>
                                        </p:tgtEl>
                                        <p:attrNameLst>
                                          <p:attrName>ppt_w</p:attrName>
                                        </p:attrNameLst>
                                      </p:cBhvr>
                                      <p:tavLst>
                                        <p:tav tm="0">
                                          <p:val>
                                            <p:fltVal val="0"/>
                                          </p:val>
                                        </p:tav>
                                        <p:tav tm="100000">
                                          <p:val>
                                            <p:strVal val="#ppt_w"/>
                                          </p:val>
                                        </p:tav>
                                      </p:tavLst>
                                    </p:anim>
                                    <p:anim calcmode="lin" valueType="num">
                                      <p:cBhvr>
                                        <p:cTn id="50" dur="3000" fill="hold"/>
                                        <p:tgtEl>
                                          <p:spTgt spid="6148"/>
                                        </p:tgtEl>
                                        <p:attrNameLst>
                                          <p:attrName>ppt_h</p:attrName>
                                        </p:attrNameLst>
                                      </p:cBhvr>
                                      <p:tavLst>
                                        <p:tav tm="0">
                                          <p:val>
                                            <p:fltVal val="0"/>
                                          </p:val>
                                        </p:tav>
                                        <p:tav tm="100000">
                                          <p:val>
                                            <p:strVal val="#ppt_h"/>
                                          </p:val>
                                        </p:tav>
                                      </p:tavLst>
                                    </p:anim>
                                    <p:animEffect transition="in" filter="fade">
                                      <p:cBhvr>
                                        <p:cTn id="51" dur="3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1071546"/>
            <a:ext cx="184731" cy="369332"/>
          </a:xfrm>
          <a:prstGeom prst="rect">
            <a:avLst/>
          </a:prstGeom>
          <a:noFill/>
        </p:spPr>
        <p:txBody>
          <a:bodyPr wrap="none" rtlCol="0">
            <a:spAutoFit/>
          </a:bodyPr>
          <a:lstStyle/>
          <a:p>
            <a:endParaRPr lang="ru-RU" dirty="0"/>
          </a:p>
        </p:txBody>
      </p:sp>
      <p:sp>
        <p:nvSpPr>
          <p:cNvPr id="3" name="TextBox 2"/>
          <p:cNvSpPr txBox="1"/>
          <p:nvPr/>
        </p:nvSpPr>
        <p:spPr>
          <a:xfrm>
            <a:off x="928662" y="714356"/>
            <a:ext cx="7500990" cy="1200329"/>
          </a:xfrm>
          <a:prstGeom prst="rect">
            <a:avLst/>
          </a:prstGeom>
          <a:noFill/>
        </p:spPr>
        <p:txBody>
          <a:bodyPr wrap="square" rtlCol="0">
            <a:spAutoFit/>
          </a:bodyPr>
          <a:lstStyle/>
          <a:p>
            <a:pPr algn="just"/>
            <a:r>
              <a:rPr lang="en-US" sz="2400" dirty="0" smtClean="0"/>
              <a:t>	They often look at the animals they have at school – hamsters, rabbits or  hares. Sometimes there are birds or fish in their classrooms.</a:t>
            </a:r>
            <a:endParaRPr lang="ru-RU" sz="2400" dirty="0"/>
          </a:p>
        </p:txBody>
      </p:sp>
      <p:pic>
        <p:nvPicPr>
          <p:cNvPr id="7170" name="Picture 2" descr="http://im8-tub.yandex.net/i?id=355944159-51-72"/>
          <p:cNvPicPr>
            <a:picLocks noChangeAspect="1" noChangeArrowheads="1"/>
          </p:cNvPicPr>
          <p:nvPr/>
        </p:nvPicPr>
        <p:blipFill>
          <a:blip r:embed="rId2"/>
          <a:srcRect/>
          <a:stretch>
            <a:fillRect/>
          </a:stretch>
        </p:blipFill>
        <p:spPr bwMode="auto">
          <a:xfrm>
            <a:off x="714348" y="2285992"/>
            <a:ext cx="1626489" cy="1214446"/>
          </a:xfrm>
          <a:prstGeom prst="rect">
            <a:avLst/>
          </a:prstGeom>
          <a:noFill/>
          <a:ln w="38100">
            <a:solidFill>
              <a:schemeClr val="accent2"/>
            </a:solidFill>
          </a:ln>
        </p:spPr>
      </p:pic>
      <p:pic>
        <p:nvPicPr>
          <p:cNvPr id="7172" name="Picture 4" descr="http://im6-tub.yandex.net/i?id=340698663-53-72"/>
          <p:cNvPicPr>
            <a:picLocks noChangeAspect="1" noChangeArrowheads="1"/>
          </p:cNvPicPr>
          <p:nvPr/>
        </p:nvPicPr>
        <p:blipFill>
          <a:blip r:embed="rId3"/>
          <a:srcRect/>
          <a:stretch>
            <a:fillRect/>
          </a:stretch>
        </p:blipFill>
        <p:spPr bwMode="auto">
          <a:xfrm>
            <a:off x="2571736" y="2285992"/>
            <a:ext cx="1643064" cy="1226822"/>
          </a:xfrm>
          <a:prstGeom prst="rect">
            <a:avLst/>
          </a:prstGeom>
          <a:noFill/>
          <a:ln w="38100">
            <a:solidFill>
              <a:schemeClr val="accent2"/>
            </a:solidFill>
          </a:ln>
        </p:spPr>
      </p:pic>
      <p:pic>
        <p:nvPicPr>
          <p:cNvPr id="7174" name="Picture 6" descr="http://im7-tub.yandex.net/i?id=1291969-70-72"/>
          <p:cNvPicPr>
            <a:picLocks noChangeAspect="1" noChangeArrowheads="1"/>
          </p:cNvPicPr>
          <p:nvPr/>
        </p:nvPicPr>
        <p:blipFill>
          <a:blip r:embed="rId4"/>
          <a:srcRect/>
          <a:stretch>
            <a:fillRect/>
          </a:stretch>
        </p:blipFill>
        <p:spPr bwMode="auto">
          <a:xfrm>
            <a:off x="6000760" y="4071942"/>
            <a:ext cx="2428892" cy="2428892"/>
          </a:xfrm>
          <a:prstGeom prst="rect">
            <a:avLst/>
          </a:prstGeom>
          <a:noFill/>
          <a:ln w="38100">
            <a:solidFill>
              <a:schemeClr val="accent2"/>
            </a:solidFill>
          </a:ln>
        </p:spPr>
      </p:pic>
      <p:pic>
        <p:nvPicPr>
          <p:cNvPr id="7176" name="Picture 8" descr="http://im7-tub.yandex.net/i?id=132713619-51-72"/>
          <p:cNvPicPr>
            <a:picLocks noChangeAspect="1" noChangeArrowheads="1"/>
          </p:cNvPicPr>
          <p:nvPr/>
        </p:nvPicPr>
        <p:blipFill>
          <a:blip r:embed="rId5"/>
          <a:srcRect/>
          <a:stretch>
            <a:fillRect/>
          </a:stretch>
        </p:blipFill>
        <p:spPr bwMode="auto">
          <a:xfrm>
            <a:off x="6357950" y="2214554"/>
            <a:ext cx="1948307" cy="1285884"/>
          </a:xfrm>
          <a:prstGeom prst="rect">
            <a:avLst/>
          </a:prstGeom>
          <a:noFill/>
          <a:ln w="38100">
            <a:solidFill>
              <a:schemeClr val="accent2"/>
            </a:solidFill>
          </a:ln>
        </p:spPr>
      </p:pic>
      <p:pic>
        <p:nvPicPr>
          <p:cNvPr id="7178" name="Picture 10" descr="Картинка 148 из 28903">
            <a:hlinkClick r:id="rId6"/>
          </p:cNvPr>
          <p:cNvPicPr>
            <a:picLocks noChangeAspect="1" noChangeArrowheads="1"/>
          </p:cNvPicPr>
          <p:nvPr/>
        </p:nvPicPr>
        <p:blipFill>
          <a:blip r:embed="rId7"/>
          <a:srcRect/>
          <a:stretch>
            <a:fillRect/>
          </a:stretch>
        </p:blipFill>
        <p:spPr bwMode="auto">
          <a:xfrm>
            <a:off x="714348" y="3929066"/>
            <a:ext cx="4429156" cy="2592678"/>
          </a:xfrm>
          <a:prstGeom prst="rect">
            <a:avLst/>
          </a:prstGeom>
          <a:noFill/>
          <a:ln w="38100">
            <a:solidFill>
              <a:schemeClr val="accent2"/>
            </a:solidFill>
          </a:ln>
        </p:spPr>
      </p:pic>
      <p:pic>
        <p:nvPicPr>
          <p:cNvPr id="7182" name="Picture 14" descr="Картинка 511 из 2326">
            <a:hlinkClick r:id="rId8"/>
          </p:cNvPr>
          <p:cNvPicPr>
            <a:picLocks noChangeAspect="1" noChangeArrowheads="1"/>
          </p:cNvPicPr>
          <p:nvPr/>
        </p:nvPicPr>
        <p:blipFill>
          <a:blip r:embed="rId9" cstate="print"/>
          <a:srcRect/>
          <a:stretch>
            <a:fillRect/>
          </a:stretch>
        </p:blipFill>
        <p:spPr bwMode="auto">
          <a:xfrm>
            <a:off x="4429124" y="2214554"/>
            <a:ext cx="1714512" cy="1283472"/>
          </a:xfrm>
          <a:prstGeom prst="rect">
            <a:avLst/>
          </a:prstGeom>
          <a:noFill/>
          <a:ln w="38100">
            <a:solidFill>
              <a:schemeClr val="accent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3000" fill="hold"/>
                                        <p:tgtEl>
                                          <p:spTgt spid="7170"/>
                                        </p:tgtEl>
                                        <p:attrNameLst>
                                          <p:attrName>ppt_w</p:attrName>
                                        </p:attrNameLst>
                                      </p:cBhvr>
                                      <p:tavLst>
                                        <p:tav tm="0">
                                          <p:val>
                                            <p:fltVal val="0"/>
                                          </p:val>
                                        </p:tav>
                                        <p:tav tm="100000">
                                          <p:val>
                                            <p:strVal val="#ppt_w"/>
                                          </p:val>
                                        </p:tav>
                                      </p:tavLst>
                                    </p:anim>
                                    <p:anim calcmode="lin" valueType="num">
                                      <p:cBhvr>
                                        <p:cTn id="8" dur="3000" fill="hold"/>
                                        <p:tgtEl>
                                          <p:spTgt spid="7170"/>
                                        </p:tgtEl>
                                        <p:attrNameLst>
                                          <p:attrName>ppt_h</p:attrName>
                                        </p:attrNameLst>
                                      </p:cBhvr>
                                      <p:tavLst>
                                        <p:tav tm="0">
                                          <p:val>
                                            <p:fltVal val="0"/>
                                          </p:val>
                                        </p:tav>
                                        <p:tav tm="100000">
                                          <p:val>
                                            <p:strVal val="#ppt_h"/>
                                          </p:val>
                                        </p:tav>
                                      </p:tavLst>
                                    </p:anim>
                                    <p:animEffect transition="in" filter="fade">
                                      <p:cBhvr>
                                        <p:cTn id="9" dur="3000"/>
                                        <p:tgtEl>
                                          <p:spTgt spid="717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7172"/>
                                        </p:tgtEl>
                                        <p:attrNameLst>
                                          <p:attrName>style.visibility</p:attrName>
                                        </p:attrNameLst>
                                      </p:cBhvr>
                                      <p:to>
                                        <p:strVal val="visible"/>
                                      </p:to>
                                    </p:set>
                                    <p:anim calcmode="lin" valueType="num">
                                      <p:cBhvr>
                                        <p:cTn id="14" dur="3000" fill="hold"/>
                                        <p:tgtEl>
                                          <p:spTgt spid="7172"/>
                                        </p:tgtEl>
                                        <p:attrNameLst>
                                          <p:attrName>ppt_w</p:attrName>
                                        </p:attrNameLst>
                                      </p:cBhvr>
                                      <p:tavLst>
                                        <p:tav tm="0">
                                          <p:val>
                                            <p:fltVal val="0"/>
                                          </p:val>
                                        </p:tav>
                                        <p:tav tm="100000">
                                          <p:val>
                                            <p:strVal val="#ppt_w"/>
                                          </p:val>
                                        </p:tav>
                                      </p:tavLst>
                                    </p:anim>
                                    <p:anim calcmode="lin" valueType="num">
                                      <p:cBhvr>
                                        <p:cTn id="15" dur="3000" fill="hold"/>
                                        <p:tgtEl>
                                          <p:spTgt spid="7172"/>
                                        </p:tgtEl>
                                        <p:attrNameLst>
                                          <p:attrName>ppt_h</p:attrName>
                                        </p:attrNameLst>
                                      </p:cBhvr>
                                      <p:tavLst>
                                        <p:tav tm="0">
                                          <p:val>
                                            <p:fltVal val="0"/>
                                          </p:val>
                                        </p:tav>
                                        <p:tav tm="100000">
                                          <p:val>
                                            <p:strVal val="#ppt_h"/>
                                          </p:val>
                                        </p:tav>
                                      </p:tavLst>
                                    </p:anim>
                                    <p:animEffect transition="in" filter="fade">
                                      <p:cBhvr>
                                        <p:cTn id="16" dur="3000"/>
                                        <p:tgtEl>
                                          <p:spTgt spid="717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7176"/>
                                        </p:tgtEl>
                                        <p:attrNameLst>
                                          <p:attrName>style.visibility</p:attrName>
                                        </p:attrNameLst>
                                      </p:cBhvr>
                                      <p:to>
                                        <p:strVal val="visible"/>
                                      </p:to>
                                    </p:set>
                                    <p:anim calcmode="lin" valueType="num">
                                      <p:cBhvr>
                                        <p:cTn id="21" dur="3000" fill="hold"/>
                                        <p:tgtEl>
                                          <p:spTgt spid="7176"/>
                                        </p:tgtEl>
                                        <p:attrNameLst>
                                          <p:attrName>ppt_w</p:attrName>
                                        </p:attrNameLst>
                                      </p:cBhvr>
                                      <p:tavLst>
                                        <p:tav tm="0">
                                          <p:val>
                                            <p:fltVal val="0"/>
                                          </p:val>
                                        </p:tav>
                                        <p:tav tm="100000">
                                          <p:val>
                                            <p:strVal val="#ppt_w"/>
                                          </p:val>
                                        </p:tav>
                                      </p:tavLst>
                                    </p:anim>
                                    <p:anim calcmode="lin" valueType="num">
                                      <p:cBhvr>
                                        <p:cTn id="22" dur="3000" fill="hold"/>
                                        <p:tgtEl>
                                          <p:spTgt spid="7176"/>
                                        </p:tgtEl>
                                        <p:attrNameLst>
                                          <p:attrName>ppt_h</p:attrName>
                                        </p:attrNameLst>
                                      </p:cBhvr>
                                      <p:tavLst>
                                        <p:tav tm="0">
                                          <p:val>
                                            <p:fltVal val="0"/>
                                          </p:val>
                                        </p:tav>
                                        <p:tav tm="100000">
                                          <p:val>
                                            <p:strVal val="#ppt_h"/>
                                          </p:val>
                                        </p:tav>
                                      </p:tavLst>
                                    </p:anim>
                                    <p:animEffect transition="in" filter="fade">
                                      <p:cBhvr>
                                        <p:cTn id="23" dur="3000"/>
                                        <p:tgtEl>
                                          <p:spTgt spid="717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7178"/>
                                        </p:tgtEl>
                                        <p:attrNameLst>
                                          <p:attrName>style.visibility</p:attrName>
                                        </p:attrNameLst>
                                      </p:cBhvr>
                                      <p:to>
                                        <p:strVal val="visible"/>
                                      </p:to>
                                    </p:set>
                                    <p:anim calcmode="lin" valueType="num">
                                      <p:cBhvr>
                                        <p:cTn id="28" dur="3000" fill="hold"/>
                                        <p:tgtEl>
                                          <p:spTgt spid="7178"/>
                                        </p:tgtEl>
                                        <p:attrNameLst>
                                          <p:attrName>ppt_w</p:attrName>
                                        </p:attrNameLst>
                                      </p:cBhvr>
                                      <p:tavLst>
                                        <p:tav tm="0">
                                          <p:val>
                                            <p:fltVal val="0"/>
                                          </p:val>
                                        </p:tav>
                                        <p:tav tm="100000">
                                          <p:val>
                                            <p:strVal val="#ppt_w"/>
                                          </p:val>
                                        </p:tav>
                                      </p:tavLst>
                                    </p:anim>
                                    <p:anim calcmode="lin" valueType="num">
                                      <p:cBhvr>
                                        <p:cTn id="29" dur="3000" fill="hold"/>
                                        <p:tgtEl>
                                          <p:spTgt spid="7178"/>
                                        </p:tgtEl>
                                        <p:attrNameLst>
                                          <p:attrName>ppt_h</p:attrName>
                                        </p:attrNameLst>
                                      </p:cBhvr>
                                      <p:tavLst>
                                        <p:tav tm="0">
                                          <p:val>
                                            <p:fltVal val="0"/>
                                          </p:val>
                                        </p:tav>
                                        <p:tav tm="100000">
                                          <p:val>
                                            <p:strVal val="#ppt_h"/>
                                          </p:val>
                                        </p:tav>
                                      </p:tavLst>
                                    </p:anim>
                                    <p:animEffect transition="in" filter="fade">
                                      <p:cBhvr>
                                        <p:cTn id="30" dur="3000"/>
                                        <p:tgtEl>
                                          <p:spTgt spid="717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7174"/>
                                        </p:tgtEl>
                                        <p:attrNameLst>
                                          <p:attrName>style.visibility</p:attrName>
                                        </p:attrNameLst>
                                      </p:cBhvr>
                                      <p:to>
                                        <p:strVal val="visible"/>
                                      </p:to>
                                    </p:set>
                                    <p:anim calcmode="lin" valueType="num">
                                      <p:cBhvr>
                                        <p:cTn id="35" dur="3000" fill="hold"/>
                                        <p:tgtEl>
                                          <p:spTgt spid="7174"/>
                                        </p:tgtEl>
                                        <p:attrNameLst>
                                          <p:attrName>ppt_w</p:attrName>
                                        </p:attrNameLst>
                                      </p:cBhvr>
                                      <p:tavLst>
                                        <p:tav tm="0">
                                          <p:val>
                                            <p:fltVal val="0"/>
                                          </p:val>
                                        </p:tav>
                                        <p:tav tm="100000">
                                          <p:val>
                                            <p:strVal val="#ppt_w"/>
                                          </p:val>
                                        </p:tav>
                                      </p:tavLst>
                                    </p:anim>
                                    <p:anim calcmode="lin" valueType="num">
                                      <p:cBhvr>
                                        <p:cTn id="36" dur="3000" fill="hold"/>
                                        <p:tgtEl>
                                          <p:spTgt spid="7174"/>
                                        </p:tgtEl>
                                        <p:attrNameLst>
                                          <p:attrName>ppt_h</p:attrName>
                                        </p:attrNameLst>
                                      </p:cBhvr>
                                      <p:tavLst>
                                        <p:tav tm="0">
                                          <p:val>
                                            <p:fltVal val="0"/>
                                          </p:val>
                                        </p:tav>
                                        <p:tav tm="100000">
                                          <p:val>
                                            <p:strVal val="#ppt_h"/>
                                          </p:val>
                                        </p:tav>
                                      </p:tavLst>
                                    </p:anim>
                                    <p:animEffect transition="in" filter="fade">
                                      <p:cBhvr>
                                        <p:cTn id="37" dur="3000"/>
                                        <p:tgtEl>
                                          <p:spTgt spid="717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7182"/>
                                        </p:tgtEl>
                                        <p:attrNameLst>
                                          <p:attrName>style.visibility</p:attrName>
                                        </p:attrNameLst>
                                      </p:cBhvr>
                                      <p:to>
                                        <p:strVal val="visible"/>
                                      </p:to>
                                    </p:set>
                                    <p:anim calcmode="lin" valueType="num">
                                      <p:cBhvr>
                                        <p:cTn id="42" dur="3000" fill="hold"/>
                                        <p:tgtEl>
                                          <p:spTgt spid="7182"/>
                                        </p:tgtEl>
                                        <p:attrNameLst>
                                          <p:attrName>ppt_w</p:attrName>
                                        </p:attrNameLst>
                                      </p:cBhvr>
                                      <p:tavLst>
                                        <p:tav tm="0">
                                          <p:val>
                                            <p:fltVal val="0"/>
                                          </p:val>
                                        </p:tav>
                                        <p:tav tm="100000">
                                          <p:val>
                                            <p:strVal val="#ppt_w"/>
                                          </p:val>
                                        </p:tav>
                                      </p:tavLst>
                                    </p:anim>
                                    <p:anim calcmode="lin" valueType="num">
                                      <p:cBhvr>
                                        <p:cTn id="43" dur="3000" fill="hold"/>
                                        <p:tgtEl>
                                          <p:spTgt spid="7182"/>
                                        </p:tgtEl>
                                        <p:attrNameLst>
                                          <p:attrName>ppt_h</p:attrName>
                                        </p:attrNameLst>
                                      </p:cBhvr>
                                      <p:tavLst>
                                        <p:tav tm="0">
                                          <p:val>
                                            <p:fltVal val="0"/>
                                          </p:val>
                                        </p:tav>
                                        <p:tav tm="100000">
                                          <p:val>
                                            <p:strVal val="#ppt_h"/>
                                          </p:val>
                                        </p:tav>
                                      </p:tavLst>
                                    </p:anim>
                                    <p:animEffect transition="in" filter="fade">
                                      <p:cBhvr>
                                        <p:cTn id="44" dur="3000"/>
                                        <p:tgtEl>
                                          <p:spTgt spid="7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im6-tub.yandex.net/i?id=17473490-25-72"/>
          <p:cNvPicPr>
            <a:picLocks noChangeAspect="1" noChangeArrowheads="1"/>
          </p:cNvPicPr>
          <p:nvPr/>
        </p:nvPicPr>
        <p:blipFill>
          <a:blip r:embed="rId2"/>
          <a:srcRect/>
          <a:stretch>
            <a:fillRect/>
          </a:stretch>
        </p:blipFill>
        <p:spPr bwMode="auto">
          <a:xfrm>
            <a:off x="1142976" y="3000372"/>
            <a:ext cx="2071702" cy="1367323"/>
          </a:xfrm>
          <a:prstGeom prst="rect">
            <a:avLst/>
          </a:prstGeom>
          <a:noFill/>
          <a:ln w="38100">
            <a:solidFill>
              <a:schemeClr val="accent2"/>
            </a:solidFill>
          </a:ln>
        </p:spPr>
      </p:pic>
      <p:sp>
        <p:nvSpPr>
          <p:cNvPr id="3" name="TextBox 2"/>
          <p:cNvSpPr txBox="1"/>
          <p:nvPr/>
        </p:nvSpPr>
        <p:spPr>
          <a:xfrm flipH="1">
            <a:off x="857224" y="500042"/>
            <a:ext cx="3571900" cy="2308324"/>
          </a:xfrm>
          <a:prstGeom prst="rect">
            <a:avLst/>
          </a:prstGeom>
          <a:noFill/>
        </p:spPr>
        <p:txBody>
          <a:bodyPr wrap="square" rtlCol="0">
            <a:spAutoFit/>
          </a:bodyPr>
          <a:lstStyle/>
          <a:p>
            <a:pPr algn="just"/>
            <a:r>
              <a:rPr lang="en-US" sz="2400" dirty="0" smtClean="0"/>
              <a:t>	</a:t>
            </a:r>
            <a:r>
              <a:rPr lang="ru-RU" sz="2400" dirty="0" smtClean="0"/>
              <a:t>        </a:t>
            </a:r>
            <a:r>
              <a:rPr lang="en-US" sz="2400" dirty="0" smtClean="0"/>
              <a:t>After </a:t>
            </a:r>
            <a:r>
              <a:rPr lang="en-US" sz="2400" dirty="0" smtClean="0"/>
              <a:t>lessons teachers usually read fairy tales and stories to them or sometimes they tell them something of interest.</a:t>
            </a:r>
            <a:endParaRPr lang="ru-RU" sz="2400" dirty="0"/>
          </a:p>
        </p:txBody>
      </p:sp>
      <p:pic>
        <p:nvPicPr>
          <p:cNvPr id="20483" name="Picture 3"/>
          <p:cNvPicPr>
            <a:picLocks noChangeAspect="1" noChangeArrowheads="1"/>
          </p:cNvPicPr>
          <p:nvPr/>
        </p:nvPicPr>
        <p:blipFill>
          <a:blip r:embed="rId3"/>
          <a:srcRect/>
          <a:stretch>
            <a:fillRect/>
          </a:stretch>
        </p:blipFill>
        <p:spPr bwMode="auto">
          <a:xfrm>
            <a:off x="857224" y="4572008"/>
            <a:ext cx="2928958" cy="1998200"/>
          </a:xfrm>
          <a:prstGeom prst="rect">
            <a:avLst/>
          </a:prstGeom>
          <a:noFill/>
          <a:ln w="38100">
            <a:solidFill>
              <a:schemeClr val="accent2"/>
            </a:solidFill>
            <a:miter lim="800000"/>
            <a:headEnd/>
            <a:tailEnd/>
          </a:ln>
          <a:effectLst/>
        </p:spPr>
      </p:pic>
      <p:sp>
        <p:nvSpPr>
          <p:cNvPr id="6" name="TextBox 5"/>
          <p:cNvSpPr txBox="1"/>
          <p:nvPr/>
        </p:nvSpPr>
        <p:spPr>
          <a:xfrm flipH="1">
            <a:off x="5143504" y="571480"/>
            <a:ext cx="3357586" cy="830997"/>
          </a:xfrm>
          <a:prstGeom prst="rect">
            <a:avLst/>
          </a:prstGeom>
          <a:noFill/>
        </p:spPr>
        <p:txBody>
          <a:bodyPr wrap="square" rtlCol="0">
            <a:spAutoFit/>
          </a:bodyPr>
          <a:lstStyle/>
          <a:p>
            <a:pPr algn="just"/>
            <a:r>
              <a:rPr lang="en-US" sz="2400" dirty="0" smtClean="0"/>
              <a:t>	English pupils often play outdoors</a:t>
            </a:r>
            <a:endParaRPr lang="ru-RU" sz="2400" dirty="0"/>
          </a:p>
        </p:txBody>
      </p:sp>
      <p:pic>
        <p:nvPicPr>
          <p:cNvPr id="20484" name="Picture 4"/>
          <p:cNvPicPr>
            <a:picLocks noChangeAspect="1" noChangeArrowheads="1"/>
          </p:cNvPicPr>
          <p:nvPr/>
        </p:nvPicPr>
        <p:blipFill>
          <a:blip r:embed="rId4"/>
          <a:srcRect/>
          <a:stretch>
            <a:fillRect/>
          </a:stretch>
        </p:blipFill>
        <p:spPr bwMode="auto">
          <a:xfrm>
            <a:off x="4857752" y="1928802"/>
            <a:ext cx="1928816" cy="1440183"/>
          </a:xfrm>
          <a:prstGeom prst="rect">
            <a:avLst/>
          </a:prstGeom>
          <a:noFill/>
          <a:ln w="38100">
            <a:solidFill>
              <a:schemeClr val="accent2"/>
            </a:solidFill>
            <a:miter lim="800000"/>
            <a:headEnd/>
            <a:tailEnd/>
          </a:ln>
          <a:effectLst/>
        </p:spPr>
      </p:pic>
      <p:pic>
        <p:nvPicPr>
          <p:cNvPr id="20485" name="Picture 5"/>
          <p:cNvPicPr>
            <a:picLocks noChangeAspect="1" noChangeArrowheads="1"/>
          </p:cNvPicPr>
          <p:nvPr/>
        </p:nvPicPr>
        <p:blipFill>
          <a:blip r:embed="rId5"/>
          <a:srcRect/>
          <a:stretch>
            <a:fillRect/>
          </a:stretch>
        </p:blipFill>
        <p:spPr bwMode="auto">
          <a:xfrm>
            <a:off x="7000892" y="1928802"/>
            <a:ext cx="1928793" cy="1448737"/>
          </a:xfrm>
          <a:prstGeom prst="rect">
            <a:avLst/>
          </a:prstGeom>
          <a:noFill/>
          <a:ln w="38100">
            <a:solidFill>
              <a:schemeClr val="accent2"/>
            </a:solidFill>
            <a:miter lim="800000"/>
            <a:headEnd/>
            <a:tailEnd/>
          </a:ln>
          <a:effectLst/>
        </p:spPr>
      </p:pic>
      <p:pic>
        <p:nvPicPr>
          <p:cNvPr id="20487" name="Picture 7" descr="Картинка 406 из 9508">
            <a:hlinkClick r:id="rId6"/>
          </p:cNvPr>
          <p:cNvPicPr>
            <a:picLocks noChangeAspect="1" noChangeArrowheads="1"/>
          </p:cNvPicPr>
          <p:nvPr/>
        </p:nvPicPr>
        <p:blipFill>
          <a:blip r:embed="rId7"/>
          <a:srcRect/>
          <a:stretch>
            <a:fillRect/>
          </a:stretch>
        </p:blipFill>
        <p:spPr bwMode="auto">
          <a:xfrm>
            <a:off x="4929190" y="4000504"/>
            <a:ext cx="3900581" cy="2565716"/>
          </a:xfrm>
          <a:prstGeom prst="rect">
            <a:avLst/>
          </a:prstGeom>
          <a:noFill/>
          <a:ln w="38100">
            <a:solidFill>
              <a:schemeClr val="accent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fltVal val="0"/>
                                          </p:val>
                                        </p:tav>
                                        <p:tav tm="100000">
                                          <p:val>
                                            <p:strVal val="#ppt_w"/>
                                          </p:val>
                                        </p:tav>
                                      </p:tavLst>
                                    </p:anim>
                                    <p:anim calcmode="lin" valueType="num">
                                      <p:cBhvr>
                                        <p:cTn id="8" dur="3000" fill="hold"/>
                                        <p:tgtEl>
                                          <p:spTgt spid="3"/>
                                        </p:tgtEl>
                                        <p:attrNameLst>
                                          <p:attrName>ppt_h</p:attrName>
                                        </p:attrNameLst>
                                      </p:cBhvr>
                                      <p:tavLst>
                                        <p:tav tm="0">
                                          <p:val>
                                            <p:fltVal val="0"/>
                                          </p:val>
                                        </p:tav>
                                        <p:tav tm="100000">
                                          <p:val>
                                            <p:strVal val="#ppt_h"/>
                                          </p:val>
                                        </p:tav>
                                      </p:tavLst>
                                    </p:anim>
                                    <p:animEffect transition="in" filter="fade">
                                      <p:cBhvr>
                                        <p:cTn id="9" dur="3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0482"/>
                                        </p:tgtEl>
                                        <p:attrNameLst>
                                          <p:attrName>style.visibility</p:attrName>
                                        </p:attrNameLst>
                                      </p:cBhvr>
                                      <p:to>
                                        <p:strVal val="visible"/>
                                      </p:to>
                                    </p:set>
                                    <p:anim calcmode="lin" valueType="num">
                                      <p:cBhvr>
                                        <p:cTn id="14" dur="3000" fill="hold"/>
                                        <p:tgtEl>
                                          <p:spTgt spid="20482"/>
                                        </p:tgtEl>
                                        <p:attrNameLst>
                                          <p:attrName>ppt_w</p:attrName>
                                        </p:attrNameLst>
                                      </p:cBhvr>
                                      <p:tavLst>
                                        <p:tav tm="0">
                                          <p:val>
                                            <p:fltVal val="0"/>
                                          </p:val>
                                        </p:tav>
                                        <p:tav tm="100000">
                                          <p:val>
                                            <p:strVal val="#ppt_w"/>
                                          </p:val>
                                        </p:tav>
                                      </p:tavLst>
                                    </p:anim>
                                    <p:anim calcmode="lin" valueType="num">
                                      <p:cBhvr>
                                        <p:cTn id="15" dur="3000" fill="hold"/>
                                        <p:tgtEl>
                                          <p:spTgt spid="20482"/>
                                        </p:tgtEl>
                                        <p:attrNameLst>
                                          <p:attrName>ppt_h</p:attrName>
                                        </p:attrNameLst>
                                      </p:cBhvr>
                                      <p:tavLst>
                                        <p:tav tm="0">
                                          <p:val>
                                            <p:fltVal val="0"/>
                                          </p:val>
                                        </p:tav>
                                        <p:tav tm="100000">
                                          <p:val>
                                            <p:strVal val="#ppt_h"/>
                                          </p:val>
                                        </p:tav>
                                      </p:tavLst>
                                    </p:anim>
                                    <p:animEffect transition="in" filter="fade">
                                      <p:cBhvr>
                                        <p:cTn id="16" dur="3000"/>
                                        <p:tgtEl>
                                          <p:spTgt spid="2048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0483"/>
                                        </p:tgtEl>
                                        <p:attrNameLst>
                                          <p:attrName>style.visibility</p:attrName>
                                        </p:attrNameLst>
                                      </p:cBhvr>
                                      <p:to>
                                        <p:strVal val="visible"/>
                                      </p:to>
                                    </p:set>
                                    <p:anim calcmode="lin" valueType="num">
                                      <p:cBhvr>
                                        <p:cTn id="21" dur="3000" fill="hold"/>
                                        <p:tgtEl>
                                          <p:spTgt spid="20483"/>
                                        </p:tgtEl>
                                        <p:attrNameLst>
                                          <p:attrName>ppt_w</p:attrName>
                                        </p:attrNameLst>
                                      </p:cBhvr>
                                      <p:tavLst>
                                        <p:tav tm="0">
                                          <p:val>
                                            <p:fltVal val="0"/>
                                          </p:val>
                                        </p:tav>
                                        <p:tav tm="100000">
                                          <p:val>
                                            <p:strVal val="#ppt_w"/>
                                          </p:val>
                                        </p:tav>
                                      </p:tavLst>
                                    </p:anim>
                                    <p:anim calcmode="lin" valueType="num">
                                      <p:cBhvr>
                                        <p:cTn id="22" dur="3000" fill="hold"/>
                                        <p:tgtEl>
                                          <p:spTgt spid="20483"/>
                                        </p:tgtEl>
                                        <p:attrNameLst>
                                          <p:attrName>ppt_h</p:attrName>
                                        </p:attrNameLst>
                                      </p:cBhvr>
                                      <p:tavLst>
                                        <p:tav tm="0">
                                          <p:val>
                                            <p:fltVal val="0"/>
                                          </p:val>
                                        </p:tav>
                                        <p:tav tm="100000">
                                          <p:val>
                                            <p:strVal val="#ppt_h"/>
                                          </p:val>
                                        </p:tav>
                                      </p:tavLst>
                                    </p:anim>
                                    <p:animEffect transition="in" filter="fade">
                                      <p:cBhvr>
                                        <p:cTn id="23" dur="3000"/>
                                        <p:tgtEl>
                                          <p:spTgt spid="20483"/>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20484"/>
                                        </p:tgtEl>
                                        <p:attrNameLst>
                                          <p:attrName>style.visibility</p:attrName>
                                        </p:attrNameLst>
                                      </p:cBhvr>
                                      <p:to>
                                        <p:strVal val="visible"/>
                                      </p:to>
                                    </p:set>
                                    <p:anim calcmode="lin" valueType="num">
                                      <p:cBhvr>
                                        <p:cTn id="35" dur="3000" fill="hold"/>
                                        <p:tgtEl>
                                          <p:spTgt spid="20484"/>
                                        </p:tgtEl>
                                        <p:attrNameLst>
                                          <p:attrName>ppt_w</p:attrName>
                                        </p:attrNameLst>
                                      </p:cBhvr>
                                      <p:tavLst>
                                        <p:tav tm="0">
                                          <p:val>
                                            <p:fltVal val="0"/>
                                          </p:val>
                                        </p:tav>
                                        <p:tav tm="100000">
                                          <p:val>
                                            <p:strVal val="#ppt_w"/>
                                          </p:val>
                                        </p:tav>
                                      </p:tavLst>
                                    </p:anim>
                                    <p:anim calcmode="lin" valueType="num">
                                      <p:cBhvr>
                                        <p:cTn id="36" dur="3000" fill="hold"/>
                                        <p:tgtEl>
                                          <p:spTgt spid="20484"/>
                                        </p:tgtEl>
                                        <p:attrNameLst>
                                          <p:attrName>ppt_h</p:attrName>
                                        </p:attrNameLst>
                                      </p:cBhvr>
                                      <p:tavLst>
                                        <p:tav tm="0">
                                          <p:val>
                                            <p:fltVal val="0"/>
                                          </p:val>
                                        </p:tav>
                                        <p:tav tm="100000">
                                          <p:val>
                                            <p:strVal val="#ppt_h"/>
                                          </p:val>
                                        </p:tav>
                                      </p:tavLst>
                                    </p:anim>
                                    <p:animEffect transition="in" filter="fade">
                                      <p:cBhvr>
                                        <p:cTn id="37" dur="3000"/>
                                        <p:tgtEl>
                                          <p:spTgt spid="2048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20485"/>
                                        </p:tgtEl>
                                        <p:attrNameLst>
                                          <p:attrName>style.visibility</p:attrName>
                                        </p:attrNameLst>
                                      </p:cBhvr>
                                      <p:to>
                                        <p:strVal val="visible"/>
                                      </p:to>
                                    </p:set>
                                    <p:anim calcmode="lin" valueType="num">
                                      <p:cBhvr>
                                        <p:cTn id="42" dur="3000" fill="hold"/>
                                        <p:tgtEl>
                                          <p:spTgt spid="20485"/>
                                        </p:tgtEl>
                                        <p:attrNameLst>
                                          <p:attrName>ppt_w</p:attrName>
                                        </p:attrNameLst>
                                      </p:cBhvr>
                                      <p:tavLst>
                                        <p:tav tm="0">
                                          <p:val>
                                            <p:fltVal val="0"/>
                                          </p:val>
                                        </p:tav>
                                        <p:tav tm="100000">
                                          <p:val>
                                            <p:strVal val="#ppt_w"/>
                                          </p:val>
                                        </p:tav>
                                      </p:tavLst>
                                    </p:anim>
                                    <p:anim calcmode="lin" valueType="num">
                                      <p:cBhvr>
                                        <p:cTn id="43" dur="3000" fill="hold"/>
                                        <p:tgtEl>
                                          <p:spTgt spid="20485"/>
                                        </p:tgtEl>
                                        <p:attrNameLst>
                                          <p:attrName>ppt_h</p:attrName>
                                        </p:attrNameLst>
                                      </p:cBhvr>
                                      <p:tavLst>
                                        <p:tav tm="0">
                                          <p:val>
                                            <p:fltVal val="0"/>
                                          </p:val>
                                        </p:tav>
                                        <p:tav tm="100000">
                                          <p:val>
                                            <p:strVal val="#ppt_h"/>
                                          </p:val>
                                        </p:tav>
                                      </p:tavLst>
                                    </p:anim>
                                    <p:animEffect transition="in" filter="fade">
                                      <p:cBhvr>
                                        <p:cTn id="44" dur="3000"/>
                                        <p:tgtEl>
                                          <p:spTgt spid="20485"/>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nodeType="clickEffect">
                                  <p:stCondLst>
                                    <p:cond delay="0"/>
                                  </p:stCondLst>
                                  <p:childTnLst>
                                    <p:set>
                                      <p:cBhvr>
                                        <p:cTn id="48" dur="1" fill="hold">
                                          <p:stCondLst>
                                            <p:cond delay="0"/>
                                          </p:stCondLst>
                                        </p:cTn>
                                        <p:tgtEl>
                                          <p:spTgt spid="20487"/>
                                        </p:tgtEl>
                                        <p:attrNameLst>
                                          <p:attrName>style.visibility</p:attrName>
                                        </p:attrNameLst>
                                      </p:cBhvr>
                                      <p:to>
                                        <p:strVal val="visible"/>
                                      </p:to>
                                    </p:set>
                                    <p:anim calcmode="lin" valueType="num">
                                      <p:cBhvr>
                                        <p:cTn id="49" dur="3000" fill="hold"/>
                                        <p:tgtEl>
                                          <p:spTgt spid="20487"/>
                                        </p:tgtEl>
                                        <p:attrNameLst>
                                          <p:attrName>ppt_w</p:attrName>
                                        </p:attrNameLst>
                                      </p:cBhvr>
                                      <p:tavLst>
                                        <p:tav tm="0">
                                          <p:val>
                                            <p:fltVal val="0"/>
                                          </p:val>
                                        </p:tav>
                                        <p:tav tm="100000">
                                          <p:val>
                                            <p:strVal val="#ppt_w"/>
                                          </p:val>
                                        </p:tav>
                                      </p:tavLst>
                                    </p:anim>
                                    <p:anim calcmode="lin" valueType="num">
                                      <p:cBhvr>
                                        <p:cTn id="50" dur="3000" fill="hold"/>
                                        <p:tgtEl>
                                          <p:spTgt spid="20487"/>
                                        </p:tgtEl>
                                        <p:attrNameLst>
                                          <p:attrName>ppt_h</p:attrName>
                                        </p:attrNameLst>
                                      </p:cBhvr>
                                      <p:tavLst>
                                        <p:tav tm="0">
                                          <p:val>
                                            <p:fltVal val="0"/>
                                          </p:val>
                                        </p:tav>
                                        <p:tav tm="100000">
                                          <p:val>
                                            <p:strVal val="#ppt_h"/>
                                          </p:val>
                                        </p:tav>
                                      </p:tavLst>
                                    </p:anim>
                                    <p:animEffect transition="in" filter="fade">
                                      <p:cBhvr>
                                        <p:cTn id="51" dur="3000"/>
                                        <p:tgtEl>
                                          <p:spTgt spid="20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57232"/>
            <a:ext cx="7072330" cy="5324535"/>
          </a:xfrm>
          <a:prstGeom prst="rect">
            <a:avLst/>
          </a:prstGeom>
          <a:noFill/>
        </p:spPr>
        <p:txBody>
          <a:bodyPr wrap="square" rtlCol="0">
            <a:spAutoFit/>
          </a:bodyPr>
          <a:lstStyle/>
          <a:p>
            <a:r>
              <a:rPr lang="en-US" sz="2800" i="1" u="sng" dirty="0" smtClean="0"/>
              <a:t>True, false or don’t know?</a:t>
            </a:r>
          </a:p>
          <a:p>
            <a:pPr marL="457200" indent="-457200">
              <a:buAutoNum type="arabicPeriod"/>
            </a:pPr>
            <a:r>
              <a:rPr lang="en-US" sz="2400" dirty="0" smtClean="0"/>
              <a:t>English pupils often leave school at the age of fourteen.</a:t>
            </a:r>
          </a:p>
          <a:p>
            <a:pPr marL="457200" indent="-457200">
              <a:buAutoNum type="arabicPeriod"/>
            </a:pPr>
            <a:r>
              <a:rPr lang="en-US" sz="2400" dirty="0" smtClean="0"/>
              <a:t>The School year always begins on the first of September.</a:t>
            </a:r>
          </a:p>
          <a:p>
            <a:pPr marL="457200" indent="-457200">
              <a:buAutoNum type="arabicPeriod"/>
            </a:pPr>
            <a:r>
              <a:rPr lang="en-US" sz="2400" dirty="0" smtClean="0"/>
              <a:t>English school never begins on Monday.</a:t>
            </a:r>
          </a:p>
          <a:p>
            <a:pPr marL="457200" indent="-457200">
              <a:buAutoNum type="arabicPeriod"/>
            </a:pPr>
            <a:r>
              <a:rPr lang="en-US" sz="2400" dirty="0" smtClean="0"/>
              <a:t>English primary pupils usually have six classes a day.</a:t>
            </a:r>
          </a:p>
          <a:p>
            <a:pPr marL="457200" indent="-457200">
              <a:buAutoNum type="arabicPeriod"/>
            </a:pPr>
            <a:r>
              <a:rPr lang="en-US" sz="2400" dirty="0" smtClean="0"/>
              <a:t>There is no need for the children to take bags, pens, pencils, rulers, rubbers with them to school on the first school day.</a:t>
            </a:r>
          </a:p>
          <a:p>
            <a:pPr marL="457200" indent="-457200">
              <a:buAutoNum type="arabicPeriod"/>
            </a:pPr>
            <a:r>
              <a:rPr lang="en-US" sz="2400" dirty="0" smtClean="0"/>
              <a:t>Classes in primary school usually begin at nine</a:t>
            </a:r>
          </a:p>
          <a:p>
            <a:pPr marL="457200" indent="-457200">
              <a:buAutoNum type="arabicPeriod"/>
            </a:pPr>
            <a:r>
              <a:rPr lang="en-US" sz="2400" dirty="0" smtClean="0"/>
              <a:t>Primary pupils have 3 or 4 classes outdoors every week.</a:t>
            </a:r>
            <a:endParaRPr lang="ru-RU" sz="2400" dirty="0"/>
          </a:p>
        </p:txBody>
      </p:sp>
      <p:sp>
        <p:nvSpPr>
          <p:cNvPr id="3" name="TextBox 2"/>
          <p:cNvSpPr txBox="1"/>
          <p:nvPr/>
        </p:nvSpPr>
        <p:spPr>
          <a:xfrm>
            <a:off x="7286644" y="1500174"/>
            <a:ext cx="1857356" cy="4524315"/>
          </a:xfrm>
          <a:prstGeom prst="rect">
            <a:avLst/>
          </a:prstGeom>
          <a:noFill/>
        </p:spPr>
        <p:txBody>
          <a:bodyPr wrap="square" rtlCol="0">
            <a:spAutoFit/>
          </a:bodyPr>
          <a:lstStyle/>
          <a:p>
            <a:r>
              <a:rPr lang="en-US" sz="2400" dirty="0" smtClean="0"/>
              <a:t>False</a:t>
            </a:r>
          </a:p>
          <a:p>
            <a:endParaRPr lang="en-US" sz="2400" dirty="0" smtClean="0"/>
          </a:p>
          <a:p>
            <a:r>
              <a:rPr lang="en-US" sz="2400" dirty="0" smtClean="0"/>
              <a:t>False</a:t>
            </a:r>
          </a:p>
          <a:p>
            <a:r>
              <a:rPr lang="en-US" sz="2400" dirty="0" smtClean="0"/>
              <a:t>True</a:t>
            </a:r>
          </a:p>
          <a:p>
            <a:endParaRPr lang="en-US" sz="2400" dirty="0" smtClean="0"/>
          </a:p>
          <a:p>
            <a:r>
              <a:rPr lang="en-US" sz="2400" dirty="0" smtClean="0"/>
              <a:t>Don’t know</a:t>
            </a:r>
          </a:p>
          <a:p>
            <a:endParaRPr lang="en-US" sz="2400" dirty="0" smtClean="0"/>
          </a:p>
          <a:p>
            <a:endParaRPr lang="en-US" sz="2400" dirty="0" smtClean="0"/>
          </a:p>
          <a:p>
            <a:r>
              <a:rPr lang="en-US" sz="2400" dirty="0" smtClean="0"/>
              <a:t>True</a:t>
            </a:r>
          </a:p>
          <a:p>
            <a:r>
              <a:rPr lang="en-US" sz="2400" dirty="0" smtClean="0"/>
              <a:t>True</a:t>
            </a:r>
          </a:p>
          <a:p>
            <a:endParaRPr lang="en-US" sz="2400" dirty="0" smtClean="0"/>
          </a:p>
          <a:p>
            <a:r>
              <a:rPr lang="en-US" sz="2400" dirty="0" smtClean="0"/>
              <a:t>Don’t know</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3000" fill="hold"/>
                                        <p:tgtEl>
                                          <p:spTgt spid="3"/>
                                        </p:tgtEl>
                                        <p:attrNameLst>
                                          <p:attrName>ppt_w</p:attrName>
                                        </p:attrNameLst>
                                      </p:cBhvr>
                                      <p:tavLst>
                                        <p:tav tm="0">
                                          <p:val>
                                            <p:fltVal val="0"/>
                                          </p:val>
                                        </p:tav>
                                        <p:tav tm="100000">
                                          <p:val>
                                            <p:strVal val="#ppt_w"/>
                                          </p:val>
                                        </p:tav>
                                      </p:tavLst>
                                    </p:anim>
                                    <p:anim calcmode="lin" valueType="num">
                                      <p:cBhvr>
                                        <p:cTn id="15" dur="3000" fill="hold"/>
                                        <p:tgtEl>
                                          <p:spTgt spid="3"/>
                                        </p:tgtEl>
                                        <p:attrNameLst>
                                          <p:attrName>ppt_h</p:attrName>
                                        </p:attrNameLst>
                                      </p:cBhvr>
                                      <p:tavLst>
                                        <p:tav tm="0">
                                          <p:val>
                                            <p:fltVal val="0"/>
                                          </p:val>
                                        </p:tav>
                                        <p:tav tm="100000">
                                          <p:val>
                                            <p:strVal val="#ppt_h"/>
                                          </p:val>
                                        </p:tav>
                                      </p:tavLst>
                                    </p:anim>
                                    <p:animEffect transition="in" filter="fade">
                                      <p:cBhvr>
                                        <p:cTn id="16"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655</TotalTime>
  <Words>213</Words>
  <PresentationFormat>Экран (4:3)</PresentationFormat>
  <Paragraphs>35</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Техническая</vt:lpstr>
      <vt:lpstr>Слайд 1</vt:lpstr>
      <vt:lpstr>Слайд 2</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42</cp:revision>
  <dcterms:modified xsi:type="dcterms:W3CDTF">2012-10-24T11:00:15Z</dcterms:modified>
</cp:coreProperties>
</file>