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3" r:id="rId7"/>
    <p:sldId id="264" r:id="rId8"/>
    <p:sldId id="265" r:id="rId9"/>
    <p:sldId id="266" r:id="rId10"/>
    <p:sldId id="261" r:id="rId11"/>
    <p:sldId id="26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23435" autoAdjust="0"/>
    <p:restoredTop sz="94660"/>
  </p:normalViewPr>
  <p:slideViewPr>
    <p:cSldViewPr>
      <p:cViewPr varScale="1">
        <p:scale>
          <a:sx n="97" d="100"/>
          <a:sy n="97" d="100"/>
        </p:scale>
        <p:origin x="-114" y="-2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24.10.2012</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24.10.2012</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blog-en.dawanda.com/wp-content/uploads/2009/08/monster_blog2.jpg" TargetMode="Externa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www.rhs.org.uk/getattachment/0ebc3a10-b6ab-44b1-885e-1890b67f6ebb/Alton-infant-2.aspx?width=510" TargetMode="Externa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hyperlink" Target="http://www.anglican-mainstream.net/wp-content/uploads/primary_school_children_540x299.jpg" TargetMode="External"/><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inmagine.com/img/zzveillust/zz071/zz071002.jp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eleceginyildizlari.com/_files/content/2/5fc8f98d02ad489f45347cb544bba4c51b86cd03.jpg" TargetMode="Externa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img.webme.com/pic/s/saidjonaka/rgt04_10a01.jp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hyperlink" Target="http://www.rhs.org.uk/getattachment/de176b84-7db8-4646-ab01-11c564b4fb1f/Alton-infant-1.aspx?width=510" TargetMode="External"/><Relationship Id="rId1" Type="http://schemas.openxmlformats.org/officeDocument/2006/relationships/slideLayout" Target="../slideLayouts/slideLayout7.xml"/><Relationship Id="rId6" Type="http://schemas.openxmlformats.org/officeDocument/2006/relationships/hyperlink" Target="http://rightyblog.com/wp-content/uploads/2009/12/forestkids.jpg" TargetMode="External"/><Relationship Id="rId5" Type="http://schemas.openxmlformats.org/officeDocument/2006/relationships/image" Target="../media/image8.jpeg"/><Relationship Id="rId4" Type="http://schemas.openxmlformats.org/officeDocument/2006/relationships/hyperlink" Target="http://www.amersham-tc.gov.uk/Core/Amersham-Town-Council/UserFiles/Images/sigbed2.JPG"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img-fotki.yandex.ru/get/5407/dmitry-bozhkov.0/0_4b86a_773c7ae0_XL" TargetMode="External"/><Relationship Id="rId13"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2.jpeg"/><Relationship Id="rId12" Type="http://schemas.openxmlformats.org/officeDocument/2006/relationships/hyperlink" Target="http://salem.k12.va.us/staff/bswain/coordinatorwebsite/j0438759.jpg" TargetMode="External"/><Relationship Id="rId2" Type="http://schemas.openxmlformats.org/officeDocument/2006/relationships/hyperlink" Target="http://s2.hubimg.com/u/2866837_f260.jpg" TargetMode="External"/><Relationship Id="rId1" Type="http://schemas.openxmlformats.org/officeDocument/2006/relationships/slideLayout" Target="../slideLayouts/slideLayout7.xml"/><Relationship Id="rId6" Type="http://schemas.openxmlformats.org/officeDocument/2006/relationships/hyperlink" Target="http://www.innovationcanada.ca/media/articles/531/cache/640_x_350_resized-stats-sleuth.jpg" TargetMode="External"/><Relationship Id="rId11" Type="http://schemas.openxmlformats.org/officeDocument/2006/relationships/image" Target="../media/image14.jpeg"/><Relationship Id="rId5" Type="http://schemas.openxmlformats.org/officeDocument/2006/relationships/image" Target="../media/image11.jpeg"/><Relationship Id="rId10" Type="http://schemas.openxmlformats.org/officeDocument/2006/relationships/hyperlink" Target="http://www.skelleftea.se/Gemensamt/Bilder/Bin%C3%A4rfiler/acf8156c-5113-4d79-a507-3aa80c4b4fa0~__H.JPG" TargetMode="External"/><Relationship Id="rId4" Type="http://schemas.openxmlformats.org/officeDocument/2006/relationships/hyperlink" Target="http://i.thisis.co.uk/274616/article/images/2842460/1848887.jpg" TargetMode="External"/><Relationship Id="rId9"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8.jpeg"/><Relationship Id="rId2" Type="http://schemas.openxmlformats.org/officeDocument/2006/relationships/hyperlink" Target="http://pegasus.cc.ucf.edu/~mhowe/classroom1.jpg" TargetMode="External"/><Relationship Id="rId1" Type="http://schemas.openxmlformats.org/officeDocument/2006/relationships/slideLayout" Target="../slideLayouts/slideLayout7.xml"/><Relationship Id="rId6" Type="http://schemas.openxmlformats.org/officeDocument/2006/relationships/hyperlink" Target="http://www.cityofberkeley.info/uploadedImages/Health_Human_Services/Level_3_-_Public_Health/BE%20A%20STAR%20wed%20photos%20001.jpg" TargetMode="External"/><Relationship Id="rId5" Type="http://schemas.openxmlformats.org/officeDocument/2006/relationships/image" Target="../media/image17.jpeg"/><Relationship Id="rId4" Type="http://schemas.openxmlformats.org/officeDocument/2006/relationships/hyperlink" Target="http://extras.mnginteractive.com/live/media/site21/2010/1216/20101216__17dcaangw_500.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stevenadams.co.uk/blog/wp-content/uploads/2011/05/Wendover-CE-Jnr-Ambassador-Award-full-group-outside-online-permissions-given-20110525-1024x683.jpg" TargetMode="External"/><Relationship Id="rId1" Type="http://schemas.openxmlformats.org/officeDocument/2006/relationships/slideLayout" Target="../slideLayouts/slideLayout7.xml"/><Relationship Id="rId6" Type="http://schemas.openxmlformats.org/officeDocument/2006/relationships/image" Target="../media/image21.gif"/><Relationship Id="rId5" Type="http://schemas.openxmlformats.org/officeDocument/2006/relationships/image" Target="../media/image20.jpeg"/><Relationship Id="rId4" Type="http://schemas.openxmlformats.org/officeDocument/2006/relationships/hyperlink" Target="http://www.englishschoolkyrenia.org/Site/content/images/PAGE_11_m.jpg"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25.gif"/><Relationship Id="rId3" Type="http://schemas.openxmlformats.org/officeDocument/2006/relationships/image" Target="../media/image22.jpeg"/><Relationship Id="rId7" Type="http://schemas.openxmlformats.org/officeDocument/2006/relationships/image" Target="../media/image24.jpeg"/><Relationship Id="rId2" Type="http://schemas.openxmlformats.org/officeDocument/2006/relationships/hyperlink" Target="http://www.craigclowan-school.co.uk/images/school-events/382/01-02-11science05.JPG" TargetMode="External"/><Relationship Id="rId1" Type="http://schemas.openxmlformats.org/officeDocument/2006/relationships/slideLayout" Target="../slideLayouts/slideLayout7.xml"/><Relationship Id="rId6" Type="http://schemas.openxmlformats.org/officeDocument/2006/relationships/hyperlink" Target="http://www.logs.uk.com/Images/main_pages_jpg/pix_640_59_436.jpg" TargetMode="External"/><Relationship Id="rId5" Type="http://schemas.openxmlformats.org/officeDocument/2006/relationships/image" Target="../media/image23.jpeg"/><Relationship Id="rId4" Type="http://schemas.openxmlformats.org/officeDocument/2006/relationships/hyperlink" Target="http://static.guim.co.uk/sys-images/Guardian/About/General/2010/1/20/1264014458432/Junior-school-children-in-001.jpg"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6.jpeg"/><Relationship Id="rId7" Type="http://schemas.openxmlformats.org/officeDocument/2006/relationships/image" Target="../media/image29.jpeg"/><Relationship Id="rId2" Type="http://schemas.openxmlformats.org/officeDocument/2006/relationships/hyperlink" Target="http://gallery.razvilka.su/d/486-2/P9080062.JPG" TargetMode="Externa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gif"/><Relationship Id="rId10" Type="http://schemas.openxmlformats.org/officeDocument/2006/relationships/image" Target="../media/image32.gif"/><Relationship Id="rId4" Type="http://schemas.openxmlformats.org/officeDocument/2006/relationships/hyperlink" Target="http://www.countryroads.net/countrychurch/images/bible.gif" TargetMode="External"/><Relationship Id="rId9"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Картинка 15 из 19400">
            <a:hlinkClick r:id="rId2"/>
          </p:cNvPr>
          <p:cNvPicPr>
            <a:picLocks noChangeAspect="1" noChangeArrowheads="1"/>
          </p:cNvPicPr>
          <p:nvPr/>
        </p:nvPicPr>
        <p:blipFill>
          <a:blip r:embed="rId3"/>
          <a:srcRect/>
          <a:stretch>
            <a:fillRect/>
          </a:stretch>
        </p:blipFill>
        <p:spPr bwMode="auto">
          <a:xfrm>
            <a:off x="642910" y="2403124"/>
            <a:ext cx="3571900" cy="2526074"/>
          </a:xfrm>
          <a:prstGeom prst="rect">
            <a:avLst/>
          </a:prstGeom>
          <a:ln w="88900" cap="sq" cmpd="thickThin">
            <a:solidFill>
              <a:srgbClr val="000000"/>
            </a:solidFill>
            <a:prstDash val="solid"/>
            <a:miter lim="800000"/>
          </a:ln>
          <a:effectLst>
            <a:innerShdw blurRad="76200">
              <a:srgbClr val="000000"/>
            </a:innerShdw>
          </a:effectLst>
        </p:spPr>
      </p:pic>
      <p:sp>
        <p:nvSpPr>
          <p:cNvPr id="6" name="Прямоугольник 5"/>
          <p:cNvSpPr/>
          <p:nvPr/>
        </p:nvSpPr>
        <p:spPr>
          <a:xfrm>
            <a:off x="714348" y="428604"/>
            <a:ext cx="7000924" cy="1384995"/>
          </a:xfrm>
          <a:prstGeom prst="rect">
            <a:avLst/>
          </a:prstGeom>
        </p:spPr>
        <p:txBody>
          <a:bodyPr wrap="square">
            <a:spAutoFit/>
          </a:bodyPr>
          <a:lstStyle/>
          <a:p>
            <a:pPr algn="just"/>
            <a:r>
              <a:rPr lang="ru-RU" sz="2800" dirty="0" smtClean="0"/>
              <a:t>Презентация по теме </a:t>
            </a:r>
            <a:r>
              <a:rPr lang="en-US" sz="2800" dirty="0" smtClean="0"/>
              <a:t>“Primary School in England”</a:t>
            </a:r>
            <a:r>
              <a:rPr lang="ru-RU" sz="2800" dirty="0" smtClean="0"/>
              <a:t>.</a:t>
            </a:r>
          </a:p>
          <a:p>
            <a:pPr algn="just"/>
            <a:r>
              <a:rPr lang="ru-RU" sz="2800" dirty="0" smtClean="0"/>
              <a:t>По книге </a:t>
            </a:r>
            <a:r>
              <a:rPr lang="en-US" sz="2800" dirty="0" err="1" smtClean="0"/>
              <a:t>I.N.Vereshchagina</a:t>
            </a:r>
            <a:r>
              <a:rPr lang="en-US" sz="2800" dirty="0" smtClean="0"/>
              <a:t> </a:t>
            </a:r>
            <a:r>
              <a:rPr lang="ru-RU" sz="2800" dirty="0" smtClean="0"/>
              <a:t>, </a:t>
            </a:r>
            <a:r>
              <a:rPr lang="en-US" sz="2800" dirty="0" err="1" smtClean="0"/>
              <a:t>O.V.Afanasyeva</a:t>
            </a:r>
            <a:endParaRPr lang="ru-RU" sz="2800" dirty="0"/>
          </a:p>
        </p:txBody>
      </p:sp>
      <p:pic>
        <p:nvPicPr>
          <p:cNvPr id="7" name="Picture 3" descr="D:\Мои документы\Рабочий стол\6973_0.jpg"/>
          <p:cNvPicPr>
            <a:picLocks noChangeAspect="1" noChangeArrowheads="1"/>
          </p:cNvPicPr>
          <p:nvPr/>
        </p:nvPicPr>
        <p:blipFill>
          <a:blip r:embed="rId4"/>
          <a:srcRect/>
          <a:stretch>
            <a:fillRect/>
          </a:stretch>
        </p:blipFill>
        <p:spPr bwMode="auto">
          <a:xfrm>
            <a:off x="5715008" y="2214554"/>
            <a:ext cx="2214578" cy="2773462"/>
          </a:xfrm>
          <a:prstGeom prst="rect">
            <a:avLst/>
          </a:prstGeom>
          <a:noFill/>
        </p:spPr>
      </p:pic>
      <p:sp>
        <p:nvSpPr>
          <p:cNvPr id="8" name="Прямоугольник 7"/>
          <p:cNvSpPr/>
          <p:nvPr/>
        </p:nvSpPr>
        <p:spPr>
          <a:xfrm>
            <a:off x="428596" y="5214950"/>
            <a:ext cx="3929090" cy="646331"/>
          </a:xfrm>
          <a:prstGeom prst="rect">
            <a:avLst/>
          </a:prstGeom>
        </p:spPr>
        <p:txBody>
          <a:bodyPr wrap="square">
            <a:spAutoFit/>
          </a:bodyPr>
          <a:lstStyle/>
          <a:p>
            <a:r>
              <a:rPr lang="ru-RU" dirty="0" smtClean="0"/>
              <a:t>Подготовил  ученик 7в класса  Давыдов Георгий</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13316"/>
                                        </p:tgtEl>
                                        <p:attrNameLst>
                                          <p:attrName>style.visibility</p:attrName>
                                        </p:attrNameLst>
                                      </p:cBhvr>
                                      <p:to>
                                        <p:strVal val="visible"/>
                                      </p:to>
                                    </p:set>
                                    <p:anim calcmode="lin" valueType="num">
                                      <p:cBhvr>
                                        <p:cTn id="18" dur="3000" fill="hold"/>
                                        <p:tgtEl>
                                          <p:spTgt spid="13316"/>
                                        </p:tgtEl>
                                        <p:attrNameLst>
                                          <p:attrName>ppt_w</p:attrName>
                                        </p:attrNameLst>
                                      </p:cBhvr>
                                      <p:tavLst>
                                        <p:tav tm="0">
                                          <p:val>
                                            <p:fltVal val="0"/>
                                          </p:val>
                                        </p:tav>
                                        <p:tav tm="100000">
                                          <p:val>
                                            <p:strVal val="#ppt_w"/>
                                          </p:val>
                                        </p:tav>
                                      </p:tavLst>
                                    </p:anim>
                                    <p:anim calcmode="lin" valueType="num">
                                      <p:cBhvr>
                                        <p:cTn id="19" dur="3000" fill="hold"/>
                                        <p:tgtEl>
                                          <p:spTgt spid="13316"/>
                                        </p:tgtEl>
                                        <p:attrNameLst>
                                          <p:attrName>ppt_h</p:attrName>
                                        </p:attrNameLst>
                                      </p:cBhvr>
                                      <p:tavLst>
                                        <p:tav tm="0">
                                          <p:val>
                                            <p:fltVal val="0"/>
                                          </p:val>
                                        </p:tav>
                                        <p:tav tm="100000">
                                          <p:val>
                                            <p:strVal val="#ppt_h"/>
                                          </p:val>
                                        </p:tav>
                                      </p:tavLst>
                                    </p:anim>
                                    <p:animEffect transition="in" filter="fade">
                                      <p:cBhvr>
                                        <p:cTn id="20" dur="3000"/>
                                        <p:tgtEl>
                                          <p:spTgt spid="1331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linds(horizontal)">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Картинка 43 из 2271">
            <a:hlinkClick r:id="rId2"/>
          </p:cNvPr>
          <p:cNvPicPr>
            <a:picLocks noChangeAspect="1" noChangeArrowheads="1"/>
          </p:cNvPicPr>
          <p:nvPr/>
        </p:nvPicPr>
        <p:blipFill>
          <a:blip r:embed="rId3"/>
          <a:srcRect/>
          <a:stretch>
            <a:fillRect/>
          </a:stretch>
        </p:blipFill>
        <p:spPr bwMode="auto">
          <a:xfrm>
            <a:off x="5286380" y="214290"/>
            <a:ext cx="3036114" cy="2024077"/>
          </a:xfrm>
          <a:prstGeom prst="rect">
            <a:avLst/>
          </a:prstGeom>
          <a:noFill/>
          <a:ln w="38100">
            <a:solidFill>
              <a:schemeClr val="accent2"/>
            </a:solidFill>
          </a:ln>
        </p:spPr>
      </p:pic>
      <p:sp>
        <p:nvSpPr>
          <p:cNvPr id="3" name="TextBox 2"/>
          <p:cNvSpPr txBox="1"/>
          <p:nvPr/>
        </p:nvSpPr>
        <p:spPr>
          <a:xfrm>
            <a:off x="428596" y="142851"/>
            <a:ext cx="4000528" cy="954107"/>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But children spend a lot of time outdoors.</a:t>
            </a:r>
            <a:endParaRPr lang="ru-RU" sz="2800" dirty="0">
              <a:latin typeface="Times New Roman" pitchFamily="18" charset="0"/>
              <a:cs typeface="Times New Roman" pitchFamily="18" charset="0"/>
            </a:endParaRPr>
          </a:p>
        </p:txBody>
      </p:sp>
      <p:sp>
        <p:nvSpPr>
          <p:cNvPr id="4" name="TextBox 3"/>
          <p:cNvSpPr txBox="1"/>
          <p:nvPr/>
        </p:nvSpPr>
        <p:spPr>
          <a:xfrm>
            <a:off x="5357818" y="2571744"/>
            <a:ext cx="3214710" cy="3539430"/>
          </a:xfrm>
          <a:prstGeom prst="rect">
            <a:avLst/>
          </a:prstGeom>
          <a:noFill/>
        </p:spPr>
        <p:txBody>
          <a:bodyPr wrap="square" rtlCol="0">
            <a:spAutoFit/>
          </a:bodyPr>
          <a:lstStyle/>
          <a:p>
            <a:r>
              <a:rPr lang="en-US" sz="2800" dirty="0" smtClean="0">
                <a:latin typeface="Times New Roman" pitchFamily="18" charset="0"/>
                <a:cs typeface="Times New Roman" pitchFamily="18" charset="0"/>
              </a:rPr>
              <a:t>They visit different museums and other famous and interesting places. Sometimes their teachers take them to London and other big cities</a:t>
            </a:r>
            <a:endParaRPr lang="ru-RU" sz="2800" dirty="0">
              <a:latin typeface="Times New Roman" pitchFamily="18" charset="0"/>
              <a:cs typeface="Times New Roman" pitchFamily="18" charset="0"/>
            </a:endParaRPr>
          </a:p>
        </p:txBody>
      </p:sp>
      <p:pic>
        <p:nvPicPr>
          <p:cNvPr id="6" name="i-main-pic" descr="Картинка 1 из 152452"/>
          <p:cNvPicPr>
            <a:picLocks noChangeAspect="1" noChangeArrowheads="1"/>
          </p:cNvPicPr>
          <p:nvPr/>
        </p:nvPicPr>
        <p:blipFill>
          <a:blip r:embed="rId4"/>
          <a:srcRect/>
          <a:stretch>
            <a:fillRect/>
          </a:stretch>
        </p:blipFill>
        <p:spPr>
          <a:xfrm>
            <a:off x="500034" y="1214422"/>
            <a:ext cx="3890962" cy="5287962"/>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8434"/>
                                        </p:tgtEl>
                                        <p:attrNameLst>
                                          <p:attrName>style.visibility</p:attrName>
                                        </p:attrNameLst>
                                      </p:cBhvr>
                                      <p:to>
                                        <p:strVal val="visible"/>
                                      </p:to>
                                    </p:set>
                                    <p:anim calcmode="lin" valueType="num">
                                      <p:cBhvr>
                                        <p:cTn id="14" dur="3000" fill="hold"/>
                                        <p:tgtEl>
                                          <p:spTgt spid="18434"/>
                                        </p:tgtEl>
                                        <p:attrNameLst>
                                          <p:attrName>ppt_w</p:attrName>
                                        </p:attrNameLst>
                                      </p:cBhvr>
                                      <p:tavLst>
                                        <p:tav tm="0">
                                          <p:val>
                                            <p:fltVal val="0"/>
                                          </p:val>
                                        </p:tav>
                                        <p:tav tm="100000">
                                          <p:val>
                                            <p:strVal val="#ppt_w"/>
                                          </p:val>
                                        </p:tav>
                                      </p:tavLst>
                                    </p:anim>
                                    <p:anim calcmode="lin" valueType="num">
                                      <p:cBhvr>
                                        <p:cTn id="15" dur="3000" fill="hold"/>
                                        <p:tgtEl>
                                          <p:spTgt spid="18434"/>
                                        </p:tgtEl>
                                        <p:attrNameLst>
                                          <p:attrName>ppt_h</p:attrName>
                                        </p:attrNameLst>
                                      </p:cBhvr>
                                      <p:tavLst>
                                        <p:tav tm="0">
                                          <p:val>
                                            <p:fltVal val="0"/>
                                          </p:val>
                                        </p:tav>
                                        <p:tav tm="100000">
                                          <p:val>
                                            <p:strVal val="#ppt_h"/>
                                          </p:val>
                                        </p:tav>
                                      </p:tavLst>
                                    </p:anim>
                                    <p:animEffect transition="in" filter="fade">
                                      <p:cBhvr>
                                        <p:cTn id="16" dur="3000"/>
                                        <p:tgtEl>
                                          <p:spTgt spid="1843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3000" fill="hold"/>
                                        <p:tgtEl>
                                          <p:spTgt spid="4"/>
                                        </p:tgtEl>
                                        <p:attrNameLst>
                                          <p:attrName>ppt_w</p:attrName>
                                        </p:attrNameLst>
                                      </p:cBhvr>
                                      <p:tavLst>
                                        <p:tav tm="0">
                                          <p:val>
                                            <p:fltVal val="0"/>
                                          </p:val>
                                        </p:tav>
                                        <p:tav tm="100000">
                                          <p:val>
                                            <p:strVal val="#ppt_w"/>
                                          </p:val>
                                        </p:tav>
                                      </p:tavLst>
                                    </p:anim>
                                    <p:anim calcmode="lin" valueType="num">
                                      <p:cBhvr>
                                        <p:cTn id="22" dur="3000" fill="hold"/>
                                        <p:tgtEl>
                                          <p:spTgt spid="4"/>
                                        </p:tgtEl>
                                        <p:attrNameLst>
                                          <p:attrName>ppt_h</p:attrName>
                                        </p:attrNameLst>
                                      </p:cBhvr>
                                      <p:tavLst>
                                        <p:tav tm="0">
                                          <p:val>
                                            <p:fltVal val="0"/>
                                          </p:val>
                                        </p:tav>
                                        <p:tav tm="100000">
                                          <p:val>
                                            <p:strVal val="#ppt_h"/>
                                          </p:val>
                                        </p:tav>
                                      </p:tavLst>
                                    </p:anim>
                                    <p:animEffect transition="in" filter="fade">
                                      <p:cBhvr>
                                        <p:cTn id="23" dur="3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3000" fill="hold"/>
                                        <p:tgtEl>
                                          <p:spTgt spid="6"/>
                                        </p:tgtEl>
                                        <p:attrNameLst>
                                          <p:attrName>ppt_w</p:attrName>
                                        </p:attrNameLst>
                                      </p:cBhvr>
                                      <p:tavLst>
                                        <p:tav tm="0">
                                          <p:val>
                                            <p:fltVal val="0"/>
                                          </p:val>
                                        </p:tav>
                                        <p:tav tm="100000">
                                          <p:val>
                                            <p:strVal val="#ppt_w"/>
                                          </p:val>
                                        </p:tav>
                                      </p:tavLst>
                                    </p:anim>
                                    <p:anim calcmode="lin" valueType="num">
                                      <p:cBhvr>
                                        <p:cTn id="29" dur="3000" fill="hold"/>
                                        <p:tgtEl>
                                          <p:spTgt spid="6"/>
                                        </p:tgtEl>
                                        <p:attrNameLst>
                                          <p:attrName>ppt_h</p:attrName>
                                        </p:attrNameLst>
                                      </p:cBhvr>
                                      <p:tavLst>
                                        <p:tav tm="0">
                                          <p:val>
                                            <p:fltVal val="0"/>
                                          </p:val>
                                        </p:tav>
                                        <p:tav tm="100000">
                                          <p:val>
                                            <p:strVal val="#ppt_h"/>
                                          </p:val>
                                        </p:tav>
                                      </p:tavLst>
                                    </p:anim>
                                    <p:animEffect transition="in" filter="fade">
                                      <p:cBhvr>
                                        <p:cTn id="30"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Картинка 17 из 41">
            <a:hlinkClick r:id="rId2"/>
          </p:cNvPr>
          <p:cNvPicPr>
            <a:picLocks noChangeAspect="1" noChangeArrowheads="1"/>
          </p:cNvPicPr>
          <p:nvPr/>
        </p:nvPicPr>
        <p:blipFill>
          <a:blip r:embed="rId3"/>
          <a:srcRect/>
          <a:stretch>
            <a:fillRect/>
          </a:stretch>
        </p:blipFill>
        <p:spPr bwMode="auto">
          <a:xfrm>
            <a:off x="357158" y="1643050"/>
            <a:ext cx="5076825" cy="2809876"/>
          </a:xfrm>
          <a:prstGeom prst="rect">
            <a:avLst/>
          </a:prstGeom>
          <a:noFill/>
          <a:ln w="38100">
            <a:solidFill>
              <a:schemeClr val="accent2"/>
            </a:solidFill>
          </a:ln>
        </p:spPr>
      </p:pic>
      <p:sp>
        <p:nvSpPr>
          <p:cNvPr id="3" name="TextBox 2"/>
          <p:cNvSpPr txBox="1"/>
          <p:nvPr/>
        </p:nvSpPr>
        <p:spPr>
          <a:xfrm>
            <a:off x="428596" y="500042"/>
            <a:ext cx="8286808" cy="954107"/>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In many primary schools children wear uniforms but in some primary schools they don’t.</a:t>
            </a:r>
            <a:endParaRPr lang="ru-RU" sz="2800" dirty="0">
              <a:latin typeface="Times New Roman" pitchFamily="18" charset="0"/>
              <a:cs typeface="Times New Roman" pitchFamily="18" charset="0"/>
            </a:endParaRPr>
          </a:p>
        </p:txBody>
      </p:sp>
      <p:pic>
        <p:nvPicPr>
          <p:cNvPr id="17411" name="Picture 3"/>
          <p:cNvPicPr>
            <a:picLocks noChangeAspect="1" noChangeArrowheads="1"/>
          </p:cNvPicPr>
          <p:nvPr/>
        </p:nvPicPr>
        <p:blipFill>
          <a:blip r:embed="rId4"/>
          <a:srcRect/>
          <a:stretch>
            <a:fillRect/>
          </a:stretch>
        </p:blipFill>
        <p:spPr bwMode="auto">
          <a:xfrm>
            <a:off x="6572264" y="3929066"/>
            <a:ext cx="2082403" cy="2571768"/>
          </a:xfrm>
          <a:prstGeom prst="rect">
            <a:avLst/>
          </a:prstGeom>
          <a:noFill/>
          <a:ln w="38100">
            <a:solidFill>
              <a:schemeClr val="accent2"/>
            </a:solidFill>
            <a:miter lim="800000"/>
            <a:headEnd/>
            <a:tailEnd/>
          </a:ln>
          <a:effectLst/>
        </p:spPr>
      </p:pic>
      <p:pic>
        <p:nvPicPr>
          <p:cNvPr id="17412" name="Picture 4"/>
          <p:cNvPicPr>
            <a:picLocks noChangeAspect="1" noChangeArrowheads="1"/>
          </p:cNvPicPr>
          <p:nvPr/>
        </p:nvPicPr>
        <p:blipFill>
          <a:blip r:embed="rId5"/>
          <a:srcRect/>
          <a:stretch>
            <a:fillRect/>
          </a:stretch>
        </p:blipFill>
        <p:spPr bwMode="auto">
          <a:xfrm>
            <a:off x="357158" y="4572008"/>
            <a:ext cx="1500204" cy="2000272"/>
          </a:xfrm>
          <a:prstGeom prst="rect">
            <a:avLst/>
          </a:prstGeom>
          <a:noFill/>
          <a:ln w="38100">
            <a:solidFill>
              <a:schemeClr val="accent2"/>
            </a:solidFill>
            <a:miter lim="800000"/>
            <a:headEnd/>
            <a:tailEnd/>
          </a:ln>
          <a:effectLst/>
        </p:spPr>
      </p:pic>
      <p:pic>
        <p:nvPicPr>
          <p:cNvPr id="17413" name="Picture 5"/>
          <p:cNvPicPr>
            <a:picLocks noChangeAspect="1" noChangeArrowheads="1"/>
          </p:cNvPicPr>
          <p:nvPr/>
        </p:nvPicPr>
        <p:blipFill>
          <a:blip r:embed="rId6"/>
          <a:srcRect/>
          <a:stretch>
            <a:fillRect/>
          </a:stretch>
        </p:blipFill>
        <p:spPr bwMode="auto">
          <a:xfrm>
            <a:off x="6786578" y="1285860"/>
            <a:ext cx="1618964" cy="2500330"/>
          </a:xfrm>
          <a:prstGeom prst="rect">
            <a:avLst/>
          </a:prstGeom>
          <a:noFill/>
          <a:ln w="38100">
            <a:solidFill>
              <a:schemeClr val="accent2"/>
            </a:solidFill>
            <a:miter lim="800000"/>
            <a:headEnd/>
            <a:tailEnd/>
          </a:ln>
          <a:effectLst/>
        </p:spPr>
      </p:pic>
      <p:pic>
        <p:nvPicPr>
          <p:cNvPr id="17414" name="Picture 6"/>
          <p:cNvPicPr>
            <a:picLocks noChangeAspect="1" noChangeArrowheads="1"/>
          </p:cNvPicPr>
          <p:nvPr/>
        </p:nvPicPr>
        <p:blipFill>
          <a:blip r:embed="rId7"/>
          <a:srcRect/>
          <a:stretch>
            <a:fillRect/>
          </a:stretch>
        </p:blipFill>
        <p:spPr bwMode="auto">
          <a:xfrm>
            <a:off x="2857488" y="4572008"/>
            <a:ext cx="2571752" cy="1932386"/>
          </a:xfrm>
          <a:prstGeom prst="rect">
            <a:avLst/>
          </a:prstGeom>
          <a:noFill/>
          <a:ln w="38100">
            <a:solidFill>
              <a:schemeClr val="accent2"/>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7410"/>
                                        </p:tgtEl>
                                        <p:attrNameLst>
                                          <p:attrName>style.visibility</p:attrName>
                                        </p:attrNameLst>
                                      </p:cBhvr>
                                      <p:to>
                                        <p:strVal val="visible"/>
                                      </p:to>
                                    </p:set>
                                    <p:anim calcmode="lin" valueType="num">
                                      <p:cBhvr>
                                        <p:cTn id="14" dur="3000" fill="hold"/>
                                        <p:tgtEl>
                                          <p:spTgt spid="17410"/>
                                        </p:tgtEl>
                                        <p:attrNameLst>
                                          <p:attrName>ppt_w</p:attrName>
                                        </p:attrNameLst>
                                      </p:cBhvr>
                                      <p:tavLst>
                                        <p:tav tm="0">
                                          <p:val>
                                            <p:fltVal val="0"/>
                                          </p:val>
                                        </p:tav>
                                        <p:tav tm="100000">
                                          <p:val>
                                            <p:strVal val="#ppt_w"/>
                                          </p:val>
                                        </p:tav>
                                      </p:tavLst>
                                    </p:anim>
                                    <p:anim calcmode="lin" valueType="num">
                                      <p:cBhvr>
                                        <p:cTn id="15" dur="3000" fill="hold"/>
                                        <p:tgtEl>
                                          <p:spTgt spid="17410"/>
                                        </p:tgtEl>
                                        <p:attrNameLst>
                                          <p:attrName>ppt_h</p:attrName>
                                        </p:attrNameLst>
                                      </p:cBhvr>
                                      <p:tavLst>
                                        <p:tav tm="0">
                                          <p:val>
                                            <p:fltVal val="0"/>
                                          </p:val>
                                        </p:tav>
                                        <p:tav tm="100000">
                                          <p:val>
                                            <p:strVal val="#ppt_h"/>
                                          </p:val>
                                        </p:tav>
                                      </p:tavLst>
                                    </p:anim>
                                    <p:animEffect transition="in" filter="fade">
                                      <p:cBhvr>
                                        <p:cTn id="16" dur="3000"/>
                                        <p:tgtEl>
                                          <p:spTgt spid="174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7411"/>
                                        </p:tgtEl>
                                        <p:attrNameLst>
                                          <p:attrName>style.visibility</p:attrName>
                                        </p:attrNameLst>
                                      </p:cBhvr>
                                      <p:to>
                                        <p:strVal val="visible"/>
                                      </p:to>
                                    </p:set>
                                    <p:anim calcmode="lin" valueType="num">
                                      <p:cBhvr>
                                        <p:cTn id="21" dur="3000" fill="hold"/>
                                        <p:tgtEl>
                                          <p:spTgt spid="17411"/>
                                        </p:tgtEl>
                                        <p:attrNameLst>
                                          <p:attrName>ppt_w</p:attrName>
                                        </p:attrNameLst>
                                      </p:cBhvr>
                                      <p:tavLst>
                                        <p:tav tm="0">
                                          <p:val>
                                            <p:fltVal val="0"/>
                                          </p:val>
                                        </p:tav>
                                        <p:tav tm="100000">
                                          <p:val>
                                            <p:strVal val="#ppt_w"/>
                                          </p:val>
                                        </p:tav>
                                      </p:tavLst>
                                    </p:anim>
                                    <p:anim calcmode="lin" valueType="num">
                                      <p:cBhvr>
                                        <p:cTn id="22" dur="3000" fill="hold"/>
                                        <p:tgtEl>
                                          <p:spTgt spid="17411"/>
                                        </p:tgtEl>
                                        <p:attrNameLst>
                                          <p:attrName>ppt_h</p:attrName>
                                        </p:attrNameLst>
                                      </p:cBhvr>
                                      <p:tavLst>
                                        <p:tav tm="0">
                                          <p:val>
                                            <p:fltVal val="0"/>
                                          </p:val>
                                        </p:tav>
                                        <p:tav tm="100000">
                                          <p:val>
                                            <p:strVal val="#ppt_h"/>
                                          </p:val>
                                        </p:tav>
                                      </p:tavLst>
                                    </p:anim>
                                    <p:animEffect transition="in" filter="fade">
                                      <p:cBhvr>
                                        <p:cTn id="23" dur="3000"/>
                                        <p:tgtEl>
                                          <p:spTgt spid="174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7412"/>
                                        </p:tgtEl>
                                        <p:attrNameLst>
                                          <p:attrName>style.visibility</p:attrName>
                                        </p:attrNameLst>
                                      </p:cBhvr>
                                      <p:to>
                                        <p:strVal val="visible"/>
                                      </p:to>
                                    </p:set>
                                    <p:anim calcmode="lin" valueType="num">
                                      <p:cBhvr>
                                        <p:cTn id="28" dur="3000" fill="hold"/>
                                        <p:tgtEl>
                                          <p:spTgt spid="17412"/>
                                        </p:tgtEl>
                                        <p:attrNameLst>
                                          <p:attrName>ppt_w</p:attrName>
                                        </p:attrNameLst>
                                      </p:cBhvr>
                                      <p:tavLst>
                                        <p:tav tm="0">
                                          <p:val>
                                            <p:fltVal val="0"/>
                                          </p:val>
                                        </p:tav>
                                        <p:tav tm="100000">
                                          <p:val>
                                            <p:strVal val="#ppt_w"/>
                                          </p:val>
                                        </p:tav>
                                      </p:tavLst>
                                    </p:anim>
                                    <p:anim calcmode="lin" valueType="num">
                                      <p:cBhvr>
                                        <p:cTn id="29" dur="3000" fill="hold"/>
                                        <p:tgtEl>
                                          <p:spTgt spid="17412"/>
                                        </p:tgtEl>
                                        <p:attrNameLst>
                                          <p:attrName>ppt_h</p:attrName>
                                        </p:attrNameLst>
                                      </p:cBhvr>
                                      <p:tavLst>
                                        <p:tav tm="0">
                                          <p:val>
                                            <p:fltVal val="0"/>
                                          </p:val>
                                        </p:tav>
                                        <p:tav tm="100000">
                                          <p:val>
                                            <p:strVal val="#ppt_h"/>
                                          </p:val>
                                        </p:tav>
                                      </p:tavLst>
                                    </p:anim>
                                    <p:animEffect transition="in" filter="fade">
                                      <p:cBhvr>
                                        <p:cTn id="30" dur="3000"/>
                                        <p:tgtEl>
                                          <p:spTgt spid="1741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17414"/>
                                        </p:tgtEl>
                                        <p:attrNameLst>
                                          <p:attrName>style.visibility</p:attrName>
                                        </p:attrNameLst>
                                      </p:cBhvr>
                                      <p:to>
                                        <p:strVal val="visible"/>
                                      </p:to>
                                    </p:set>
                                    <p:anim calcmode="lin" valueType="num">
                                      <p:cBhvr>
                                        <p:cTn id="35" dur="3000" fill="hold"/>
                                        <p:tgtEl>
                                          <p:spTgt spid="17414"/>
                                        </p:tgtEl>
                                        <p:attrNameLst>
                                          <p:attrName>ppt_w</p:attrName>
                                        </p:attrNameLst>
                                      </p:cBhvr>
                                      <p:tavLst>
                                        <p:tav tm="0">
                                          <p:val>
                                            <p:fltVal val="0"/>
                                          </p:val>
                                        </p:tav>
                                        <p:tav tm="100000">
                                          <p:val>
                                            <p:strVal val="#ppt_w"/>
                                          </p:val>
                                        </p:tav>
                                      </p:tavLst>
                                    </p:anim>
                                    <p:anim calcmode="lin" valueType="num">
                                      <p:cBhvr>
                                        <p:cTn id="36" dur="3000" fill="hold"/>
                                        <p:tgtEl>
                                          <p:spTgt spid="17414"/>
                                        </p:tgtEl>
                                        <p:attrNameLst>
                                          <p:attrName>ppt_h</p:attrName>
                                        </p:attrNameLst>
                                      </p:cBhvr>
                                      <p:tavLst>
                                        <p:tav tm="0">
                                          <p:val>
                                            <p:fltVal val="0"/>
                                          </p:val>
                                        </p:tav>
                                        <p:tav tm="100000">
                                          <p:val>
                                            <p:strVal val="#ppt_h"/>
                                          </p:val>
                                        </p:tav>
                                      </p:tavLst>
                                    </p:anim>
                                    <p:animEffect transition="in" filter="fade">
                                      <p:cBhvr>
                                        <p:cTn id="37" dur="3000"/>
                                        <p:tgtEl>
                                          <p:spTgt spid="1741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17413"/>
                                        </p:tgtEl>
                                        <p:attrNameLst>
                                          <p:attrName>style.visibility</p:attrName>
                                        </p:attrNameLst>
                                      </p:cBhvr>
                                      <p:to>
                                        <p:strVal val="visible"/>
                                      </p:to>
                                    </p:set>
                                    <p:anim calcmode="lin" valueType="num">
                                      <p:cBhvr>
                                        <p:cTn id="42" dur="3000" fill="hold"/>
                                        <p:tgtEl>
                                          <p:spTgt spid="17413"/>
                                        </p:tgtEl>
                                        <p:attrNameLst>
                                          <p:attrName>ppt_w</p:attrName>
                                        </p:attrNameLst>
                                      </p:cBhvr>
                                      <p:tavLst>
                                        <p:tav tm="0">
                                          <p:val>
                                            <p:fltVal val="0"/>
                                          </p:val>
                                        </p:tav>
                                        <p:tav tm="100000">
                                          <p:val>
                                            <p:strVal val="#ppt_w"/>
                                          </p:val>
                                        </p:tav>
                                      </p:tavLst>
                                    </p:anim>
                                    <p:anim calcmode="lin" valueType="num">
                                      <p:cBhvr>
                                        <p:cTn id="43" dur="3000" fill="hold"/>
                                        <p:tgtEl>
                                          <p:spTgt spid="17413"/>
                                        </p:tgtEl>
                                        <p:attrNameLst>
                                          <p:attrName>ppt_h</p:attrName>
                                        </p:attrNameLst>
                                      </p:cBhvr>
                                      <p:tavLst>
                                        <p:tav tm="0">
                                          <p:val>
                                            <p:fltVal val="0"/>
                                          </p:val>
                                        </p:tav>
                                        <p:tav tm="100000">
                                          <p:val>
                                            <p:strVal val="#ppt_h"/>
                                          </p:val>
                                        </p:tav>
                                      </p:tavLst>
                                    </p:anim>
                                    <p:animEffect transition="in" filter="fade">
                                      <p:cBhvr>
                                        <p:cTn id="44" dur="30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571480"/>
            <a:ext cx="4143404" cy="4324261"/>
          </a:xfrm>
          <a:prstGeom prst="rect">
            <a:avLst/>
          </a:prstGeom>
          <a:noFill/>
        </p:spPr>
        <p:txBody>
          <a:bodyPr wrap="square" rtlCol="0">
            <a:spAutoFit/>
          </a:bodyPr>
          <a:lstStyle/>
          <a:p>
            <a:pPr algn="just"/>
            <a:r>
              <a:rPr lang="en-US" sz="2500" dirty="0" smtClean="0"/>
              <a:t> </a:t>
            </a:r>
            <a:r>
              <a:rPr lang="en-US" sz="2500" dirty="0" smtClean="0">
                <a:latin typeface="Times New Roman" pitchFamily="18" charset="0"/>
                <a:cs typeface="Times New Roman" pitchFamily="18" charset="0"/>
              </a:rPr>
              <a:t>English</a:t>
            </a:r>
            <a:r>
              <a:rPr lang="ru-RU"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children have classes five days a week. They have classes on </a:t>
            </a:r>
            <a:r>
              <a:rPr lang="en-US" sz="2500" dirty="0" err="1" smtClean="0">
                <a:latin typeface="Times New Roman" pitchFamily="18" charset="0"/>
                <a:cs typeface="Times New Roman" pitchFamily="18" charset="0"/>
              </a:rPr>
              <a:t>Monday,Tuesday</a:t>
            </a:r>
            <a:r>
              <a:rPr lang="en-US" sz="2500" dirty="0" smtClean="0">
                <a:latin typeface="Times New Roman" pitchFamily="18" charset="0"/>
                <a:cs typeface="Times New Roman" pitchFamily="18" charset="0"/>
              </a:rPr>
              <a:t>,</a:t>
            </a:r>
            <a:r>
              <a:rPr lang="ru-RU" sz="2500" dirty="0" smtClean="0">
                <a:latin typeface="Times New Roman" pitchFamily="18" charset="0"/>
                <a:cs typeface="Times New Roman" pitchFamily="18" charset="0"/>
              </a:rPr>
              <a:t> </a:t>
            </a:r>
            <a:r>
              <a:rPr lang="en-US" sz="2500" dirty="0" smtClean="0">
                <a:latin typeface="Times New Roman" pitchFamily="18" charset="0"/>
                <a:cs typeface="Times New Roman" pitchFamily="18" charset="0"/>
              </a:rPr>
              <a:t>Wednesday, Thursday and Friday. Classes are usually over  at  about  four  o’clock (3.30) and the pupils go home. They rarely have classes on Saturday and on Sunday. Saturdays and Sundays are their days off.</a:t>
            </a:r>
            <a:endParaRPr lang="ru-RU" sz="2500" dirty="0">
              <a:latin typeface="Times New Roman" pitchFamily="18" charset="0"/>
              <a:cs typeface="Times New Roman" pitchFamily="18" charset="0"/>
            </a:endParaRPr>
          </a:p>
        </p:txBody>
      </p:sp>
      <p:pic>
        <p:nvPicPr>
          <p:cNvPr id="14338" name="Picture 2" descr="Картинка 242 из 19399">
            <a:hlinkClick r:id="rId2"/>
          </p:cNvPr>
          <p:cNvPicPr>
            <a:picLocks noChangeAspect="1" noChangeArrowheads="1"/>
          </p:cNvPicPr>
          <p:nvPr/>
        </p:nvPicPr>
        <p:blipFill>
          <a:blip r:embed="rId3"/>
          <a:srcRect/>
          <a:stretch>
            <a:fillRect/>
          </a:stretch>
        </p:blipFill>
        <p:spPr bwMode="auto">
          <a:xfrm>
            <a:off x="5429256" y="1357298"/>
            <a:ext cx="3076575" cy="3810000"/>
          </a:xfrm>
          <a:prstGeom prst="rect">
            <a:avLst/>
          </a:prstGeom>
          <a:noFill/>
          <a:ln w="38100">
            <a:solidFill>
              <a:schemeClr val="tx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4338"/>
                                        </p:tgtEl>
                                        <p:attrNameLst>
                                          <p:attrName>style.visibility</p:attrName>
                                        </p:attrNameLst>
                                      </p:cBhvr>
                                      <p:to>
                                        <p:strVal val="visible"/>
                                      </p:to>
                                    </p:set>
                                    <p:anim calcmode="lin" valueType="num">
                                      <p:cBhvr>
                                        <p:cTn id="14" dur="3000" fill="hold"/>
                                        <p:tgtEl>
                                          <p:spTgt spid="14338"/>
                                        </p:tgtEl>
                                        <p:attrNameLst>
                                          <p:attrName>ppt_w</p:attrName>
                                        </p:attrNameLst>
                                      </p:cBhvr>
                                      <p:tavLst>
                                        <p:tav tm="0">
                                          <p:val>
                                            <p:strVal val="#ppt_w*0.70"/>
                                          </p:val>
                                        </p:tav>
                                        <p:tav tm="100000">
                                          <p:val>
                                            <p:strVal val="#ppt_w"/>
                                          </p:val>
                                        </p:tav>
                                      </p:tavLst>
                                    </p:anim>
                                    <p:anim calcmode="lin" valueType="num">
                                      <p:cBhvr>
                                        <p:cTn id="15" dur="3000" fill="hold"/>
                                        <p:tgtEl>
                                          <p:spTgt spid="14338"/>
                                        </p:tgtEl>
                                        <p:attrNameLst>
                                          <p:attrName>ppt_h</p:attrName>
                                        </p:attrNameLst>
                                      </p:cBhvr>
                                      <p:tavLst>
                                        <p:tav tm="0">
                                          <p:val>
                                            <p:strVal val="#ppt_h"/>
                                          </p:val>
                                        </p:tav>
                                        <p:tav tm="100000">
                                          <p:val>
                                            <p:strVal val="#ppt_h"/>
                                          </p:val>
                                        </p:tav>
                                      </p:tavLst>
                                    </p:anim>
                                    <p:animEffect transition="in" filter="fade">
                                      <p:cBhvr>
                                        <p:cTn id="16" dur="3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714356"/>
            <a:ext cx="4000528" cy="2677656"/>
          </a:xfrm>
          <a:prstGeom prst="rect">
            <a:avLst/>
          </a:prstGeom>
          <a:noFill/>
        </p:spPr>
        <p:txBody>
          <a:bodyPr wrap="square" rtlCol="0">
            <a:spAutoFit/>
          </a:bodyPr>
          <a:lstStyle/>
          <a:p>
            <a:pPr algn="just"/>
            <a:r>
              <a:rPr lang="en-US" sz="2800" dirty="0" smtClean="0"/>
              <a:t>	Schools in England have names, not numbers. They often get named after the place where they are (</a:t>
            </a:r>
            <a:r>
              <a:rPr lang="en-US" sz="2800" i="1" dirty="0" smtClean="0"/>
              <a:t>Green Hill School, Cedar Grove School</a:t>
            </a:r>
            <a:r>
              <a:rPr lang="en-US" sz="2800" dirty="0" smtClean="0"/>
              <a:t>)</a:t>
            </a:r>
            <a:endParaRPr lang="ru-RU" sz="2800" dirty="0"/>
          </a:p>
        </p:txBody>
      </p:sp>
      <p:pic>
        <p:nvPicPr>
          <p:cNvPr id="15362" name="Picture 2" descr="Картинка 28 из 8619">
            <a:hlinkClick r:id="rId2"/>
          </p:cNvPr>
          <p:cNvPicPr>
            <a:picLocks noChangeAspect="1" noChangeArrowheads="1"/>
          </p:cNvPicPr>
          <p:nvPr/>
        </p:nvPicPr>
        <p:blipFill>
          <a:blip r:embed="rId3"/>
          <a:srcRect/>
          <a:stretch>
            <a:fillRect/>
          </a:stretch>
        </p:blipFill>
        <p:spPr bwMode="auto">
          <a:xfrm>
            <a:off x="285720" y="3429000"/>
            <a:ext cx="4085538" cy="3071834"/>
          </a:xfrm>
          <a:prstGeom prst="rect">
            <a:avLst/>
          </a:prstGeom>
          <a:noFill/>
          <a:ln w="38100">
            <a:solidFill>
              <a:schemeClr val="accent2"/>
            </a:solidFill>
          </a:ln>
        </p:spPr>
      </p:pic>
      <p:sp>
        <p:nvSpPr>
          <p:cNvPr id="4" name="TextBox 3"/>
          <p:cNvSpPr txBox="1"/>
          <p:nvPr/>
        </p:nvSpPr>
        <p:spPr>
          <a:xfrm>
            <a:off x="4714876" y="3500438"/>
            <a:ext cx="4143404" cy="1384995"/>
          </a:xfrm>
          <a:prstGeom prst="rect">
            <a:avLst/>
          </a:prstGeom>
          <a:noFill/>
        </p:spPr>
        <p:txBody>
          <a:bodyPr wrap="square" rtlCol="0">
            <a:spAutoFit/>
          </a:bodyPr>
          <a:lstStyle/>
          <a:p>
            <a:r>
              <a:rPr lang="en-US" sz="2800" dirty="0" smtClean="0"/>
              <a:t>or after some famous or important people (</a:t>
            </a:r>
            <a:r>
              <a:rPr lang="en-US" sz="2800" i="1" dirty="0" smtClean="0"/>
              <a:t>St Mary’s School</a:t>
            </a:r>
            <a:r>
              <a:rPr lang="en-US" sz="2800" dirty="0" smtClean="0"/>
              <a:t>)</a:t>
            </a:r>
            <a:endParaRPr lang="ru-RU" sz="2800" dirty="0"/>
          </a:p>
        </p:txBody>
      </p:sp>
      <p:pic>
        <p:nvPicPr>
          <p:cNvPr id="15364" name="Picture 4" descr="Картинка 22 из 8619">
            <a:hlinkClick r:id="rId4"/>
          </p:cNvPr>
          <p:cNvPicPr>
            <a:picLocks noChangeAspect="1" noChangeArrowheads="1"/>
          </p:cNvPicPr>
          <p:nvPr/>
        </p:nvPicPr>
        <p:blipFill>
          <a:blip r:embed="rId5"/>
          <a:srcRect/>
          <a:stretch>
            <a:fillRect/>
          </a:stretch>
        </p:blipFill>
        <p:spPr bwMode="auto">
          <a:xfrm>
            <a:off x="4714876" y="285728"/>
            <a:ext cx="3810000" cy="2857500"/>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15362"/>
                                        </p:tgtEl>
                                        <p:attrNameLst>
                                          <p:attrName>style.visibility</p:attrName>
                                        </p:attrNameLst>
                                      </p:cBhvr>
                                      <p:to>
                                        <p:strVal val="visible"/>
                                      </p:to>
                                    </p:set>
                                    <p:animEffect transition="in" filter="dissolve">
                                      <p:cBhvr>
                                        <p:cTn id="14" dur="3000"/>
                                        <p:tgtEl>
                                          <p:spTgt spid="1536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3000" fill="hold"/>
                                        <p:tgtEl>
                                          <p:spTgt spid="4"/>
                                        </p:tgtEl>
                                        <p:attrNameLst>
                                          <p:attrName>ppt_w</p:attrName>
                                        </p:attrNameLst>
                                      </p:cBhvr>
                                      <p:tavLst>
                                        <p:tav tm="0">
                                          <p:val>
                                            <p:fltVal val="0"/>
                                          </p:val>
                                        </p:tav>
                                        <p:tav tm="100000">
                                          <p:val>
                                            <p:strVal val="#ppt_w"/>
                                          </p:val>
                                        </p:tav>
                                      </p:tavLst>
                                    </p:anim>
                                    <p:anim calcmode="lin" valueType="num">
                                      <p:cBhvr>
                                        <p:cTn id="20" dur="3000" fill="hold"/>
                                        <p:tgtEl>
                                          <p:spTgt spid="4"/>
                                        </p:tgtEl>
                                        <p:attrNameLst>
                                          <p:attrName>ppt_h</p:attrName>
                                        </p:attrNameLst>
                                      </p:cBhvr>
                                      <p:tavLst>
                                        <p:tav tm="0">
                                          <p:val>
                                            <p:fltVal val="0"/>
                                          </p:val>
                                        </p:tav>
                                        <p:tav tm="100000">
                                          <p:val>
                                            <p:strVal val="#ppt_h"/>
                                          </p:val>
                                        </p:tav>
                                      </p:tavLst>
                                    </p:anim>
                                    <p:animEffect transition="in" filter="fade">
                                      <p:cBhvr>
                                        <p:cTn id="21" dur="3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15364"/>
                                        </p:tgtEl>
                                        <p:attrNameLst>
                                          <p:attrName>style.visibility</p:attrName>
                                        </p:attrNameLst>
                                      </p:cBhvr>
                                      <p:to>
                                        <p:strVal val="visible"/>
                                      </p:to>
                                    </p:set>
                                    <p:animEffect transition="in" filter="dissolve">
                                      <p:cBhvr>
                                        <p:cTn id="26" dur="3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214290"/>
            <a:ext cx="4071966" cy="3539430"/>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At the age of four or five, primary school  children go to infant schools or infant classes  where they spend three years till they  are seven. In infant schools they spend much time outdoors</a:t>
            </a:r>
            <a:endParaRPr lang="ru-RU" sz="2800" dirty="0">
              <a:latin typeface="Times New Roman" pitchFamily="18" charset="0"/>
              <a:cs typeface="Times New Roman" pitchFamily="18" charset="0"/>
            </a:endParaRPr>
          </a:p>
        </p:txBody>
      </p:sp>
      <p:pic>
        <p:nvPicPr>
          <p:cNvPr id="16386" name="Picture 2" descr="Картинка 6 из 2271">
            <a:hlinkClick r:id="rId2"/>
          </p:cNvPr>
          <p:cNvPicPr>
            <a:picLocks noChangeAspect="1" noChangeArrowheads="1"/>
          </p:cNvPicPr>
          <p:nvPr/>
        </p:nvPicPr>
        <p:blipFill>
          <a:blip r:embed="rId3"/>
          <a:srcRect/>
          <a:stretch>
            <a:fillRect/>
          </a:stretch>
        </p:blipFill>
        <p:spPr bwMode="auto">
          <a:xfrm>
            <a:off x="571472" y="4214818"/>
            <a:ext cx="3536144" cy="2357430"/>
          </a:xfrm>
          <a:prstGeom prst="rect">
            <a:avLst/>
          </a:prstGeom>
          <a:noFill/>
          <a:ln w="38100">
            <a:solidFill>
              <a:schemeClr val="accent2"/>
            </a:solidFill>
          </a:ln>
        </p:spPr>
      </p:pic>
      <p:pic>
        <p:nvPicPr>
          <p:cNvPr id="16388" name="Picture 4" descr="Картинка 87 из 2271">
            <a:hlinkClick r:id="rId4"/>
          </p:cNvPr>
          <p:cNvPicPr>
            <a:picLocks noChangeAspect="1" noChangeArrowheads="1"/>
          </p:cNvPicPr>
          <p:nvPr/>
        </p:nvPicPr>
        <p:blipFill>
          <a:blip r:embed="rId5"/>
          <a:srcRect/>
          <a:stretch>
            <a:fillRect/>
          </a:stretch>
        </p:blipFill>
        <p:spPr bwMode="auto">
          <a:xfrm>
            <a:off x="4500562" y="357166"/>
            <a:ext cx="4267200" cy="3200401"/>
          </a:xfrm>
          <a:prstGeom prst="rect">
            <a:avLst/>
          </a:prstGeom>
          <a:noFill/>
          <a:ln w="38100">
            <a:solidFill>
              <a:schemeClr val="accent2"/>
            </a:solidFill>
          </a:ln>
        </p:spPr>
      </p:pic>
      <p:pic>
        <p:nvPicPr>
          <p:cNvPr id="16390" name="Picture 6" descr="Картинка 8 из 141">
            <a:hlinkClick r:id="rId6"/>
          </p:cNvPr>
          <p:cNvPicPr>
            <a:picLocks noChangeAspect="1" noChangeArrowheads="1"/>
          </p:cNvPicPr>
          <p:nvPr/>
        </p:nvPicPr>
        <p:blipFill>
          <a:blip r:embed="rId7"/>
          <a:srcRect/>
          <a:stretch>
            <a:fillRect/>
          </a:stretch>
        </p:blipFill>
        <p:spPr bwMode="auto">
          <a:xfrm>
            <a:off x="4500562" y="3738386"/>
            <a:ext cx="4286280" cy="2854839"/>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6386"/>
                                        </p:tgtEl>
                                        <p:attrNameLst>
                                          <p:attrName>style.visibility</p:attrName>
                                        </p:attrNameLst>
                                      </p:cBhvr>
                                      <p:to>
                                        <p:strVal val="visible"/>
                                      </p:to>
                                    </p:set>
                                    <p:anim calcmode="lin" valueType="num">
                                      <p:cBhvr>
                                        <p:cTn id="14" dur="3000" fill="hold"/>
                                        <p:tgtEl>
                                          <p:spTgt spid="16386"/>
                                        </p:tgtEl>
                                        <p:attrNameLst>
                                          <p:attrName>ppt_w</p:attrName>
                                        </p:attrNameLst>
                                      </p:cBhvr>
                                      <p:tavLst>
                                        <p:tav tm="0">
                                          <p:val>
                                            <p:fltVal val="0"/>
                                          </p:val>
                                        </p:tav>
                                        <p:tav tm="100000">
                                          <p:val>
                                            <p:strVal val="#ppt_w"/>
                                          </p:val>
                                        </p:tav>
                                      </p:tavLst>
                                    </p:anim>
                                    <p:anim calcmode="lin" valueType="num">
                                      <p:cBhvr>
                                        <p:cTn id="15" dur="3000" fill="hold"/>
                                        <p:tgtEl>
                                          <p:spTgt spid="16386"/>
                                        </p:tgtEl>
                                        <p:attrNameLst>
                                          <p:attrName>ppt_h</p:attrName>
                                        </p:attrNameLst>
                                      </p:cBhvr>
                                      <p:tavLst>
                                        <p:tav tm="0">
                                          <p:val>
                                            <p:fltVal val="0"/>
                                          </p:val>
                                        </p:tav>
                                        <p:tav tm="100000">
                                          <p:val>
                                            <p:strVal val="#ppt_h"/>
                                          </p:val>
                                        </p:tav>
                                      </p:tavLst>
                                    </p:anim>
                                    <p:animEffect transition="in" filter="fade">
                                      <p:cBhvr>
                                        <p:cTn id="16" dur="3000"/>
                                        <p:tgtEl>
                                          <p:spTgt spid="1638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6388"/>
                                        </p:tgtEl>
                                        <p:attrNameLst>
                                          <p:attrName>style.visibility</p:attrName>
                                        </p:attrNameLst>
                                      </p:cBhvr>
                                      <p:to>
                                        <p:strVal val="visible"/>
                                      </p:to>
                                    </p:set>
                                    <p:anim calcmode="lin" valueType="num">
                                      <p:cBhvr>
                                        <p:cTn id="21" dur="3000" fill="hold"/>
                                        <p:tgtEl>
                                          <p:spTgt spid="16388"/>
                                        </p:tgtEl>
                                        <p:attrNameLst>
                                          <p:attrName>ppt_w</p:attrName>
                                        </p:attrNameLst>
                                      </p:cBhvr>
                                      <p:tavLst>
                                        <p:tav tm="0">
                                          <p:val>
                                            <p:fltVal val="0"/>
                                          </p:val>
                                        </p:tav>
                                        <p:tav tm="100000">
                                          <p:val>
                                            <p:strVal val="#ppt_w"/>
                                          </p:val>
                                        </p:tav>
                                      </p:tavLst>
                                    </p:anim>
                                    <p:anim calcmode="lin" valueType="num">
                                      <p:cBhvr>
                                        <p:cTn id="22" dur="3000" fill="hold"/>
                                        <p:tgtEl>
                                          <p:spTgt spid="16388"/>
                                        </p:tgtEl>
                                        <p:attrNameLst>
                                          <p:attrName>ppt_h</p:attrName>
                                        </p:attrNameLst>
                                      </p:cBhvr>
                                      <p:tavLst>
                                        <p:tav tm="0">
                                          <p:val>
                                            <p:fltVal val="0"/>
                                          </p:val>
                                        </p:tav>
                                        <p:tav tm="100000">
                                          <p:val>
                                            <p:strVal val="#ppt_h"/>
                                          </p:val>
                                        </p:tav>
                                      </p:tavLst>
                                    </p:anim>
                                    <p:animEffect transition="in" filter="fade">
                                      <p:cBhvr>
                                        <p:cTn id="23" dur="3000"/>
                                        <p:tgtEl>
                                          <p:spTgt spid="1638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6390"/>
                                        </p:tgtEl>
                                        <p:attrNameLst>
                                          <p:attrName>style.visibility</p:attrName>
                                        </p:attrNameLst>
                                      </p:cBhvr>
                                      <p:to>
                                        <p:strVal val="visible"/>
                                      </p:to>
                                    </p:set>
                                    <p:anim calcmode="lin" valueType="num">
                                      <p:cBhvr>
                                        <p:cTn id="28" dur="3000" fill="hold"/>
                                        <p:tgtEl>
                                          <p:spTgt spid="16390"/>
                                        </p:tgtEl>
                                        <p:attrNameLst>
                                          <p:attrName>ppt_w</p:attrName>
                                        </p:attrNameLst>
                                      </p:cBhvr>
                                      <p:tavLst>
                                        <p:tav tm="0">
                                          <p:val>
                                            <p:fltVal val="0"/>
                                          </p:val>
                                        </p:tav>
                                        <p:tav tm="100000">
                                          <p:val>
                                            <p:strVal val="#ppt_w"/>
                                          </p:val>
                                        </p:tav>
                                      </p:tavLst>
                                    </p:anim>
                                    <p:anim calcmode="lin" valueType="num">
                                      <p:cBhvr>
                                        <p:cTn id="29" dur="3000" fill="hold"/>
                                        <p:tgtEl>
                                          <p:spTgt spid="16390"/>
                                        </p:tgtEl>
                                        <p:attrNameLst>
                                          <p:attrName>ppt_h</p:attrName>
                                        </p:attrNameLst>
                                      </p:cBhvr>
                                      <p:tavLst>
                                        <p:tav tm="0">
                                          <p:val>
                                            <p:fltVal val="0"/>
                                          </p:val>
                                        </p:tav>
                                        <p:tav tm="100000">
                                          <p:val>
                                            <p:strVal val="#ppt_h"/>
                                          </p:val>
                                        </p:tav>
                                      </p:tavLst>
                                    </p:anim>
                                    <p:animEffect transition="in" filter="fade">
                                      <p:cBhvr>
                                        <p:cTn id="30" dur="30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Картинка 111 из 147">
            <a:hlinkClick r:id="rId2"/>
          </p:cNvPr>
          <p:cNvPicPr>
            <a:picLocks noChangeAspect="1" noChangeArrowheads="1"/>
          </p:cNvPicPr>
          <p:nvPr/>
        </p:nvPicPr>
        <p:blipFill>
          <a:blip r:embed="rId3"/>
          <a:srcRect/>
          <a:stretch>
            <a:fillRect/>
          </a:stretch>
        </p:blipFill>
        <p:spPr bwMode="auto">
          <a:xfrm>
            <a:off x="4929190" y="4643446"/>
            <a:ext cx="1428759" cy="1857388"/>
          </a:xfrm>
          <a:prstGeom prst="rect">
            <a:avLst/>
          </a:prstGeom>
          <a:noFill/>
          <a:ln w="38100">
            <a:solidFill>
              <a:schemeClr val="accent2"/>
            </a:solidFill>
          </a:ln>
        </p:spPr>
      </p:pic>
      <p:pic>
        <p:nvPicPr>
          <p:cNvPr id="19462" name="Picture 6" descr="Картинка 143 из 151">
            <a:hlinkClick r:id="rId4"/>
          </p:cNvPr>
          <p:cNvPicPr>
            <a:picLocks noChangeAspect="1" noChangeArrowheads="1"/>
          </p:cNvPicPr>
          <p:nvPr/>
        </p:nvPicPr>
        <p:blipFill>
          <a:blip r:embed="rId5"/>
          <a:srcRect/>
          <a:stretch>
            <a:fillRect/>
          </a:stretch>
        </p:blipFill>
        <p:spPr bwMode="auto">
          <a:xfrm>
            <a:off x="571472" y="2071678"/>
            <a:ext cx="3578275" cy="2357454"/>
          </a:xfrm>
          <a:prstGeom prst="rect">
            <a:avLst/>
          </a:prstGeom>
          <a:noFill/>
          <a:ln w="38100">
            <a:solidFill>
              <a:schemeClr val="accent2"/>
            </a:solidFill>
          </a:ln>
        </p:spPr>
      </p:pic>
      <p:sp>
        <p:nvSpPr>
          <p:cNvPr id="6" name="TextBox 5"/>
          <p:cNvSpPr txBox="1"/>
          <p:nvPr/>
        </p:nvSpPr>
        <p:spPr>
          <a:xfrm>
            <a:off x="642910" y="214290"/>
            <a:ext cx="8001056" cy="1815882"/>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They learn how to get on with other </a:t>
            </a:r>
            <a:r>
              <a:rPr lang="en-US" sz="2800" dirty="0" err="1" smtClean="0">
                <a:latin typeface="Times New Roman" pitchFamily="18" charset="0"/>
                <a:cs typeface="Times New Roman" pitchFamily="18" charset="0"/>
              </a:rPr>
              <a:t>children.Their</a:t>
            </a:r>
            <a:r>
              <a:rPr lang="en-US" sz="2800" dirty="0" smtClean="0">
                <a:latin typeface="Times New Roman" pitchFamily="18" charset="0"/>
                <a:cs typeface="Times New Roman" pitchFamily="18" charset="0"/>
              </a:rPr>
              <a:t> classes are quite informal but they begin to learn how to  read, count and write a little. They look at the pictures in interesting books, draw pictures in pencil</a:t>
            </a:r>
            <a:endParaRPr lang="ru-RU" sz="2800" dirty="0">
              <a:latin typeface="Times New Roman" pitchFamily="18" charset="0"/>
              <a:cs typeface="Times New Roman" pitchFamily="18" charset="0"/>
            </a:endParaRPr>
          </a:p>
        </p:txBody>
      </p:sp>
      <p:pic>
        <p:nvPicPr>
          <p:cNvPr id="19466" name="Picture 10" descr="Картинка 15 из 20838">
            <a:hlinkClick r:id="rId6"/>
          </p:cNvPr>
          <p:cNvPicPr>
            <a:picLocks noChangeAspect="1" noChangeArrowheads="1"/>
          </p:cNvPicPr>
          <p:nvPr/>
        </p:nvPicPr>
        <p:blipFill>
          <a:blip r:embed="rId7"/>
          <a:srcRect/>
          <a:stretch>
            <a:fillRect/>
          </a:stretch>
        </p:blipFill>
        <p:spPr bwMode="auto">
          <a:xfrm>
            <a:off x="500034" y="4598261"/>
            <a:ext cx="3643338" cy="1989140"/>
          </a:xfrm>
          <a:prstGeom prst="rect">
            <a:avLst/>
          </a:prstGeom>
          <a:noFill/>
          <a:ln w="38100">
            <a:solidFill>
              <a:schemeClr val="accent2"/>
            </a:solidFill>
          </a:ln>
        </p:spPr>
      </p:pic>
      <p:pic>
        <p:nvPicPr>
          <p:cNvPr id="19468" name="Picture 12" descr="Картинка 37 из 20838">
            <a:hlinkClick r:id="rId8"/>
          </p:cNvPr>
          <p:cNvPicPr>
            <a:picLocks noChangeAspect="1" noChangeArrowheads="1"/>
          </p:cNvPicPr>
          <p:nvPr/>
        </p:nvPicPr>
        <p:blipFill>
          <a:blip r:embed="rId9"/>
          <a:srcRect/>
          <a:stretch>
            <a:fillRect/>
          </a:stretch>
        </p:blipFill>
        <p:spPr bwMode="auto">
          <a:xfrm>
            <a:off x="7358082" y="2357430"/>
            <a:ext cx="1381611" cy="2077610"/>
          </a:xfrm>
          <a:prstGeom prst="rect">
            <a:avLst/>
          </a:prstGeom>
          <a:noFill/>
          <a:ln w="38100">
            <a:solidFill>
              <a:schemeClr val="accent2"/>
            </a:solidFill>
          </a:ln>
        </p:spPr>
      </p:pic>
      <p:pic>
        <p:nvPicPr>
          <p:cNvPr id="19470" name="Picture 14" descr="Картинка 119 из 20838">
            <a:hlinkClick r:id="rId10"/>
          </p:cNvPr>
          <p:cNvPicPr>
            <a:picLocks noChangeAspect="1" noChangeArrowheads="1"/>
          </p:cNvPicPr>
          <p:nvPr/>
        </p:nvPicPr>
        <p:blipFill>
          <a:blip r:embed="rId11" cstate="print"/>
          <a:srcRect/>
          <a:stretch>
            <a:fillRect/>
          </a:stretch>
        </p:blipFill>
        <p:spPr bwMode="auto">
          <a:xfrm>
            <a:off x="4429124" y="2571744"/>
            <a:ext cx="2796575" cy="1857388"/>
          </a:xfrm>
          <a:prstGeom prst="rect">
            <a:avLst/>
          </a:prstGeom>
          <a:noFill/>
          <a:ln w="38100">
            <a:solidFill>
              <a:schemeClr val="accent2"/>
            </a:solidFill>
          </a:ln>
        </p:spPr>
      </p:pic>
      <p:pic>
        <p:nvPicPr>
          <p:cNvPr id="19472" name="Picture 16" descr="Картинка 141 из 20838">
            <a:hlinkClick r:id="rId12"/>
          </p:cNvPr>
          <p:cNvPicPr>
            <a:picLocks noChangeAspect="1" noChangeArrowheads="1"/>
          </p:cNvPicPr>
          <p:nvPr/>
        </p:nvPicPr>
        <p:blipFill>
          <a:blip r:embed="rId13" cstate="print"/>
          <a:srcRect/>
          <a:stretch>
            <a:fillRect/>
          </a:stretch>
        </p:blipFill>
        <p:spPr bwMode="auto">
          <a:xfrm>
            <a:off x="7429520" y="4572008"/>
            <a:ext cx="1374289" cy="1928826"/>
          </a:xfrm>
          <a:prstGeom prst="rect">
            <a:avLst/>
          </a:prstGeom>
          <a:noFill/>
          <a:ln w="38100">
            <a:solidFill>
              <a:schemeClr val="accent2"/>
            </a:solidFill>
          </a:ln>
        </p:spPr>
      </p:pic>
      <p:sp>
        <p:nvSpPr>
          <p:cNvPr id="11" name="TextBox 10"/>
          <p:cNvSpPr txBox="1"/>
          <p:nvPr/>
        </p:nvSpPr>
        <p:spPr>
          <a:xfrm>
            <a:off x="4357686" y="1928802"/>
            <a:ext cx="2786082" cy="523220"/>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and </a:t>
            </a:r>
            <a:r>
              <a:rPr lang="en-US" sz="2800" dirty="0" err="1" smtClean="0">
                <a:latin typeface="Times New Roman" pitchFamily="18" charset="0"/>
                <a:cs typeface="Times New Roman" pitchFamily="18" charset="0"/>
              </a:rPr>
              <a:t>colour</a:t>
            </a:r>
            <a:r>
              <a:rPr lang="en-US" sz="2800" dirty="0" smtClean="0">
                <a:latin typeface="Times New Roman" pitchFamily="18" charset="0"/>
                <a:cs typeface="Times New Roman" pitchFamily="18" charset="0"/>
              </a:rPr>
              <a:t> them.</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fltVal val="0"/>
                                          </p:val>
                                        </p:tav>
                                        <p:tav tm="100000">
                                          <p:val>
                                            <p:strVal val="#ppt_w"/>
                                          </p:val>
                                        </p:tav>
                                      </p:tavLst>
                                    </p:anim>
                                    <p:anim calcmode="lin" valueType="num">
                                      <p:cBhvr>
                                        <p:cTn id="8" dur="3000" fill="hold"/>
                                        <p:tgtEl>
                                          <p:spTgt spid="6"/>
                                        </p:tgtEl>
                                        <p:attrNameLst>
                                          <p:attrName>ppt_h</p:attrName>
                                        </p:attrNameLst>
                                      </p:cBhvr>
                                      <p:tavLst>
                                        <p:tav tm="0">
                                          <p:val>
                                            <p:fltVal val="0"/>
                                          </p:val>
                                        </p:tav>
                                        <p:tav tm="100000">
                                          <p:val>
                                            <p:strVal val="#ppt_h"/>
                                          </p:val>
                                        </p:tav>
                                      </p:tavLst>
                                    </p:anim>
                                    <p:animEffect transition="in" filter="fade">
                                      <p:cBhvr>
                                        <p:cTn id="9" dur="3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3000" fill="hold"/>
                                        <p:tgtEl>
                                          <p:spTgt spid="11"/>
                                        </p:tgtEl>
                                        <p:attrNameLst>
                                          <p:attrName>ppt_w</p:attrName>
                                        </p:attrNameLst>
                                      </p:cBhvr>
                                      <p:tavLst>
                                        <p:tav tm="0">
                                          <p:val>
                                            <p:fltVal val="0"/>
                                          </p:val>
                                        </p:tav>
                                        <p:tav tm="100000">
                                          <p:val>
                                            <p:strVal val="#ppt_w"/>
                                          </p:val>
                                        </p:tav>
                                      </p:tavLst>
                                    </p:anim>
                                    <p:anim calcmode="lin" valueType="num">
                                      <p:cBhvr>
                                        <p:cTn id="15" dur="3000" fill="hold"/>
                                        <p:tgtEl>
                                          <p:spTgt spid="11"/>
                                        </p:tgtEl>
                                        <p:attrNameLst>
                                          <p:attrName>ppt_h</p:attrName>
                                        </p:attrNameLst>
                                      </p:cBhvr>
                                      <p:tavLst>
                                        <p:tav tm="0">
                                          <p:val>
                                            <p:fltVal val="0"/>
                                          </p:val>
                                        </p:tav>
                                        <p:tav tm="100000">
                                          <p:val>
                                            <p:strVal val="#ppt_h"/>
                                          </p:val>
                                        </p:tav>
                                      </p:tavLst>
                                    </p:anim>
                                    <p:animEffect transition="in" filter="fade">
                                      <p:cBhvr>
                                        <p:cTn id="16" dur="3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9462"/>
                                        </p:tgtEl>
                                        <p:attrNameLst>
                                          <p:attrName>style.visibility</p:attrName>
                                        </p:attrNameLst>
                                      </p:cBhvr>
                                      <p:to>
                                        <p:strVal val="visible"/>
                                      </p:to>
                                    </p:set>
                                    <p:anim calcmode="lin" valueType="num">
                                      <p:cBhvr>
                                        <p:cTn id="21" dur="3000" fill="hold"/>
                                        <p:tgtEl>
                                          <p:spTgt spid="19462"/>
                                        </p:tgtEl>
                                        <p:attrNameLst>
                                          <p:attrName>ppt_w</p:attrName>
                                        </p:attrNameLst>
                                      </p:cBhvr>
                                      <p:tavLst>
                                        <p:tav tm="0">
                                          <p:val>
                                            <p:fltVal val="0"/>
                                          </p:val>
                                        </p:tav>
                                        <p:tav tm="100000">
                                          <p:val>
                                            <p:strVal val="#ppt_w"/>
                                          </p:val>
                                        </p:tav>
                                      </p:tavLst>
                                    </p:anim>
                                    <p:anim calcmode="lin" valueType="num">
                                      <p:cBhvr>
                                        <p:cTn id="22" dur="3000" fill="hold"/>
                                        <p:tgtEl>
                                          <p:spTgt spid="19462"/>
                                        </p:tgtEl>
                                        <p:attrNameLst>
                                          <p:attrName>ppt_h</p:attrName>
                                        </p:attrNameLst>
                                      </p:cBhvr>
                                      <p:tavLst>
                                        <p:tav tm="0">
                                          <p:val>
                                            <p:fltVal val="0"/>
                                          </p:val>
                                        </p:tav>
                                        <p:tav tm="100000">
                                          <p:val>
                                            <p:strVal val="#ppt_h"/>
                                          </p:val>
                                        </p:tav>
                                      </p:tavLst>
                                    </p:anim>
                                    <p:animEffect transition="in" filter="fade">
                                      <p:cBhvr>
                                        <p:cTn id="23" dur="3000"/>
                                        <p:tgtEl>
                                          <p:spTgt spid="1946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9470"/>
                                        </p:tgtEl>
                                        <p:attrNameLst>
                                          <p:attrName>style.visibility</p:attrName>
                                        </p:attrNameLst>
                                      </p:cBhvr>
                                      <p:to>
                                        <p:strVal val="visible"/>
                                      </p:to>
                                    </p:set>
                                    <p:anim calcmode="lin" valueType="num">
                                      <p:cBhvr>
                                        <p:cTn id="28" dur="3000" fill="hold"/>
                                        <p:tgtEl>
                                          <p:spTgt spid="19470"/>
                                        </p:tgtEl>
                                        <p:attrNameLst>
                                          <p:attrName>ppt_w</p:attrName>
                                        </p:attrNameLst>
                                      </p:cBhvr>
                                      <p:tavLst>
                                        <p:tav tm="0">
                                          <p:val>
                                            <p:fltVal val="0"/>
                                          </p:val>
                                        </p:tav>
                                        <p:tav tm="100000">
                                          <p:val>
                                            <p:strVal val="#ppt_w"/>
                                          </p:val>
                                        </p:tav>
                                      </p:tavLst>
                                    </p:anim>
                                    <p:anim calcmode="lin" valueType="num">
                                      <p:cBhvr>
                                        <p:cTn id="29" dur="3000" fill="hold"/>
                                        <p:tgtEl>
                                          <p:spTgt spid="19470"/>
                                        </p:tgtEl>
                                        <p:attrNameLst>
                                          <p:attrName>ppt_h</p:attrName>
                                        </p:attrNameLst>
                                      </p:cBhvr>
                                      <p:tavLst>
                                        <p:tav tm="0">
                                          <p:val>
                                            <p:fltVal val="0"/>
                                          </p:val>
                                        </p:tav>
                                        <p:tav tm="100000">
                                          <p:val>
                                            <p:strVal val="#ppt_h"/>
                                          </p:val>
                                        </p:tav>
                                      </p:tavLst>
                                    </p:anim>
                                    <p:animEffect transition="in" filter="fade">
                                      <p:cBhvr>
                                        <p:cTn id="30" dur="3000"/>
                                        <p:tgtEl>
                                          <p:spTgt spid="1947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19468"/>
                                        </p:tgtEl>
                                        <p:attrNameLst>
                                          <p:attrName>style.visibility</p:attrName>
                                        </p:attrNameLst>
                                      </p:cBhvr>
                                      <p:to>
                                        <p:strVal val="visible"/>
                                      </p:to>
                                    </p:set>
                                    <p:anim calcmode="lin" valueType="num">
                                      <p:cBhvr>
                                        <p:cTn id="35" dur="3000" fill="hold"/>
                                        <p:tgtEl>
                                          <p:spTgt spid="19468"/>
                                        </p:tgtEl>
                                        <p:attrNameLst>
                                          <p:attrName>ppt_w</p:attrName>
                                        </p:attrNameLst>
                                      </p:cBhvr>
                                      <p:tavLst>
                                        <p:tav tm="0">
                                          <p:val>
                                            <p:fltVal val="0"/>
                                          </p:val>
                                        </p:tav>
                                        <p:tav tm="100000">
                                          <p:val>
                                            <p:strVal val="#ppt_w"/>
                                          </p:val>
                                        </p:tav>
                                      </p:tavLst>
                                    </p:anim>
                                    <p:anim calcmode="lin" valueType="num">
                                      <p:cBhvr>
                                        <p:cTn id="36" dur="3000" fill="hold"/>
                                        <p:tgtEl>
                                          <p:spTgt spid="19468"/>
                                        </p:tgtEl>
                                        <p:attrNameLst>
                                          <p:attrName>ppt_h</p:attrName>
                                        </p:attrNameLst>
                                      </p:cBhvr>
                                      <p:tavLst>
                                        <p:tav tm="0">
                                          <p:val>
                                            <p:fltVal val="0"/>
                                          </p:val>
                                        </p:tav>
                                        <p:tav tm="100000">
                                          <p:val>
                                            <p:strVal val="#ppt_h"/>
                                          </p:val>
                                        </p:tav>
                                      </p:tavLst>
                                    </p:anim>
                                    <p:animEffect transition="in" filter="fade">
                                      <p:cBhvr>
                                        <p:cTn id="37" dur="3000"/>
                                        <p:tgtEl>
                                          <p:spTgt spid="1946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19466"/>
                                        </p:tgtEl>
                                        <p:attrNameLst>
                                          <p:attrName>style.visibility</p:attrName>
                                        </p:attrNameLst>
                                      </p:cBhvr>
                                      <p:to>
                                        <p:strVal val="visible"/>
                                      </p:to>
                                    </p:set>
                                    <p:anim calcmode="lin" valueType="num">
                                      <p:cBhvr>
                                        <p:cTn id="42" dur="3000" fill="hold"/>
                                        <p:tgtEl>
                                          <p:spTgt spid="19466"/>
                                        </p:tgtEl>
                                        <p:attrNameLst>
                                          <p:attrName>ppt_w</p:attrName>
                                        </p:attrNameLst>
                                      </p:cBhvr>
                                      <p:tavLst>
                                        <p:tav tm="0">
                                          <p:val>
                                            <p:fltVal val="0"/>
                                          </p:val>
                                        </p:tav>
                                        <p:tav tm="100000">
                                          <p:val>
                                            <p:strVal val="#ppt_w"/>
                                          </p:val>
                                        </p:tav>
                                      </p:tavLst>
                                    </p:anim>
                                    <p:anim calcmode="lin" valueType="num">
                                      <p:cBhvr>
                                        <p:cTn id="43" dur="3000" fill="hold"/>
                                        <p:tgtEl>
                                          <p:spTgt spid="19466"/>
                                        </p:tgtEl>
                                        <p:attrNameLst>
                                          <p:attrName>ppt_h</p:attrName>
                                        </p:attrNameLst>
                                      </p:cBhvr>
                                      <p:tavLst>
                                        <p:tav tm="0">
                                          <p:val>
                                            <p:fltVal val="0"/>
                                          </p:val>
                                        </p:tav>
                                        <p:tav tm="100000">
                                          <p:val>
                                            <p:strVal val="#ppt_h"/>
                                          </p:val>
                                        </p:tav>
                                      </p:tavLst>
                                    </p:anim>
                                    <p:animEffect transition="in" filter="fade">
                                      <p:cBhvr>
                                        <p:cTn id="44" dur="3000"/>
                                        <p:tgtEl>
                                          <p:spTgt spid="1946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19460"/>
                                        </p:tgtEl>
                                        <p:attrNameLst>
                                          <p:attrName>style.visibility</p:attrName>
                                        </p:attrNameLst>
                                      </p:cBhvr>
                                      <p:to>
                                        <p:strVal val="visible"/>
                                      </p:to>
                                    </p:set>
                                    <p:anim calcmode="lin" valueType="num">
                                      <p:cBhvr>
                                        <p:cTn id="49" dur="3000" fill="hold"/>
                                        <p:tgtEl>
                                          <p:spTgt spid="19460"/>
                                        </p:tgtEl>
                                        <p:attrNameLst>
                                          <p:attrName>ppt_w</p:attrName>
                                        </p:attrNameLst>
                                      </p:cBhvr>
                                      <p:tavLst>
                                        <p:tav tm="0">
                                          <p:val>
                                            <p:fltVal val="0"/>
                                          </p:val>
                                        </p:tav>
                                        <p:tav tm="100000">
                                          <p:val>
                                            <p:strVal val="#ppt_w"/>
                                          </p:val>
                                        </p:tav>
                                      </p:tavLst>
                                    </p:anim>
                                    <p:anim calcmode="lin" valueType="num">
                                      <p:cBhvr>
                                        <p:cTn id="50" dur="3000" fill="hold"/>
                                        <p:tgtEl>
                                          <p:spTgt spid="19460"/>
                                        </p:tgtEl>
                                        <p:attrNameLst>
                                          <p:attrName>ppt_h</p:attrName>
                                        </p:attrNameLst>
                                      </p:cBhvr>
                                      <p:tavLst>
                                        <p:tav tm="0">
                                          <p:val>
                                            <p:fltVal val="0"/>
                                          </p:val>
                                        </p:tav>
                                        <p:tav tm="100000">
                                          <p:val>
                                            <p:strVal val="#ppt_h"/>
                                          </p:val>
                                        </p:tav>
                                      </p:tavLst>
                                    </p:anim>
                                    <p:animEffect transition="in" filter="fade">
                                      <p:cBhvr>
                                        <p:cTn id="51" dur="3000"/>
                                        <p:tgtEl>
                                          <p:spTgt spid="19460"/>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nodeType="clickEffect">
                                  <p:stCondLst>
                                    <p:cond delay="0"/>
                                  </p:stCondLst>
                                  <p:childTnLst>
                                    <p:set>
                                      <p:cBhvr>
                                        <p:cTn id="55" dur="1" fill="hold">
                                          <p:stCondLst>
                                            <p:cond delay="0"/>
                                          </p:stCondLst>
                                        </p:cTn>
                                        <p:tgtEl>
                                          <p:spTgt spid="19472"/>
                                        </p:tgtEl>
                                        <p:attrNameLst>
                                          <p:attrName>style.visibility</p:attrName>
                                        </p:attrNameLst>
                                      </p:cBhvr>
                                      <p:to>
                                        <p:strVal val="visible"/>
                                      </p:to>
                                    </p:set>
                                    <p:anim calcmode="lin" valueType="num">
                                      <p:cBhvr>
                                        <p:cTn id="56" dur="3000" fill="hold"/>
                                        <p:tgtEl>
                                          <p:spTgt spid="19472"/>
                                        </p:tgtEl>
                                        <p:attrNameLst>
                                          <p:attrName>ppt_w</p:attrName>
                                        </p:attrNameLst>
                                      </p:cBhvr>
                                      <p:tavLst>
                                        <p:tav tm="0">
                                          <p:val>
                                            <p:fltVal val="0"/>
                                          </p:val>
                                        </p:tav>
                                        <p:tav tm="100000">
                                          <p:val>
                                            <p:strVal val="#ppt_w"/>
                                          </p:val>
                                        </p:tav>
                                      </p:tavLst>
                                    </p:anim>
                                    <p:anim calcmode="lin" valueType="num">
                                      <p:cBhvr>
                                        <p:cTn id="57" dur="3000" fill="hold"/>
                                        <p:tgtEl>
                                          <p:spTgt spid="19472"/>
                                        </p:tgtEl>
                                        <p:attrNameLst>
                                          <p:attrName>ppt_h</p:attrName>
                                        </p:attrNameLst>
                                      </p:cBhvr>
                                      <p:tavLst>
                                        <p:tav tm="0">
                                          <p:val>
                                            <p:fltVal val="0"/>
                                          </p:val>
                                        </p:tav>
                                        <p:tav tm="100000">
                                          <p:val>
                                            <p:strVal val="#ppt_h"/>
                                          </p:val>
                                        </p:tav>
                                      </p:tavLst>
                                    </p:anim>
                                    <p:animEffect transition="in" filter="fade">
                                      <p:cBhvr>
                                        <p:cTn id="58" dur="3000"/>
                                        <p:tgtEl>
                                          <p:spTgt spid="194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Картинка 100 из 12601">
            <a:hlinkClick r:id="rId2"/>
          </p:cNvPr>
          <p:cNvPicPr>
            <a:picLocks noChangeAspect="1" noChangeArrowheads="1"/>
          </p:cNvPicPr>
          <p:nvPr/>
        </p:nvPicPr>
        <p:blipFill>
          <a:blip r:embed="rId3"/>
          <a:srcRect/>
          <a:stretch>
            <a:fillRect/>
          </a:stretch>
        </p:blipFill>
        <p:spPr bwMode="auto">
          <a:xfrm>
            <a:off x="428596" y="3357562"/>
            <a:ext cx="5076825" cy="3038476"/>
          </a:xfrm>
          <a:prstGeom prst="rect">
            <a:avLst/>
          </a:prstGeom>
          <a:noFill/>
          <a:ln w="38100">
            <a:solidFill>
              <a:schemeClr val="accent2"/>
            </a:solidFill>
          </a:ln>
        </p:spPr>
      </p:pic>
      <p:sp>
        <p:nvSpPr>
          <p:cNvPr id="3" name="TextBox 2"/>
          <p:cNvSpPr txBox="1"/>
          <p:nvPr/>
        </p:nvSpPr>
        <p:spPr>
          <a:xfrm>
            <a:off x="571472" y="642918"/>
            <a:ext cx="4857784" cy="2246769"/>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They play different games, run and jump. They sing songs, act and play a lot. Infant pupils  learn how to use money in their classroom shop.</a:t>
            </a:r>
            <a:endParaRPr lang="ru-RU" sz="2800" dirty="0">
              <a:latin typeface="Times New Roman" pitchFamily="18" charset="0"/>
              <a:cs typeface="Times New Roman" pitchFamily="18" charset="0"/>
            </a:endParaRPr>
          </a:p>
        </p:txBody>
      </p:sp>
      <p:pic>
        <p:nvPicPr>
          <p:cNvPr id="4" name="Picture 8" descr="Картинка 67 из 11453">
            <a:hlinkClick r:id="rId4"/>
          </p:cNvPr>
          <p:cNvPicPr>
            <a:picLocks noChangeAspect="1" noChangeArrowheads="1"/>
          </p:cNvPicPr>
          <p:nvPr/>
        </p:nvPicPr>
        <p:blipFill>
          <a:blip r:embed="rId5"/>
          <a:srcRect/>
          <a:stretch>
            <a:fillRect/>
          </a:stretch>
        </p:blipFill>
        <p:spPr bwMode="auto">
          <a:xfrm>
            <a:off x="5929322" y="285728"/>
            <a:ext cx="2928958" cy="2161571"/>
          </a:xfrm>
          <a:prstGeom prst="rect">
            <a:avLst/>
          </a:prstGeom>
          <a:noFill/>
          <a:ln w="38100">
            <a:solidFill>
              <a:schemeClr val="accent2"/>
            </a:solidFill>
          </a:ln>
        </p:spPr>
      </p:pic>
      <p:pic>
        <p:nvPicPr>
          <p:cNvPr id="5" name="Picture 2" descr="Картинка 87 из 134">
            <a:hlinkClick r:id="rId6"/>
          </p:cNvPr>
          <p:cNvPicPr>
            <a:picLocks noChangeAspect="1" noChangeArrowheads="1"/>
          </p:cNvPicPr>
          <p:nvPr/>
        </p:nvPicPr>
        <p:blipFill>
          <a:blip r:embed="rId7" cstate="print"/>
          <a:srcRect/>
          <a:stretch>
            <a:fillRect/>
          </a:stretch>
        </p:blipFill>
        <p:spPr bwMode="auto">
          <a:xfrm>
            <a:off x="6286512" y="2643182"/>
            <a:ext cx="2533650" cy="3810000"/>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0482"/>
                                        </p:tgtEl>
                                        <p:attrNameLst>
                                          <p:attrName>style.visibility</p:attrName>
                                        </p:attrNameLst>
                                      </p:cBhvr>
                                      <p:to>
                                        <p:strVal val="visible"/>
                                      </p:to>
                                    </p:set>
                                    <p:anim calcmode="lin" valueType="num">
                                      <p:cBhvr>
                                        <p:cTn id="14" dur="3000" fill="hold"/>
                                        <p:tgtEl>
                                          <p:spTgt spid="20482"/>
                                        </p:tgtEl>
                                        <p:attrNameLst>
                                          <p:attrName>ppt_w</p:attrName>
                                        </p:attrNameLst>
                                      </p:cBhvr>
                                      <p:tavLst>
                                        <p:tav tm="0">
                                          <p:val>
                                            <p:fltVal val="0"/>
                                          </p:val>
                                        </p:tav>
                                        <p:tav tm="100000">
                                          <p:val>
                                            <p:strVal val="#ppt_w"/>
                                          </p:val>
                                        </p:tav>
                                      </p:tavLst>
                                    </p:anim>
                                    <p:anim calcmode="lin" valueType="num">
                                      <p:cBhvr>
                                        <p:cTn id="15" dur="3000" fill="hold"/>
                                        <p:tgtEl>
                                          <p:spTgt spid="20482"/>
                                        </p:tgtEl>
                                        <p:attrNameLst>
                                          <p:attrName>ppt_h</p:attrName>
                                        </p:attrNameLst>
                                      </p:cBhvr>
                                      <p:tavLst>
                                        <p:tav tm="0">
                                          <p:val>
                                            <p:fltVal val="0"/>
                                          </p:val>
                                        </p:tav>
                                        <p:tav tm="100000">
                                          <p:val>
                                            <p:strVal val="#ppt_h"/>
                                          </p:val>
                                        </p:tav>
                                      </p:tavLst>
                                    </p:anim>
                                    <p:animEffect transition="in" filter="fade">
                                      <p:cBhvr>
                                        <p:cTn id="16" dur="3000"/>
                                        <p:tgtEl>
                                          <p:spTgt spid="2048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3000" fill="hold"/>
                                        <p:tgtEl>
                                          <p:spTgt spid="4"/>
                                        </p:tgtEl>
                                        <p:attrNameLst>
                                          <p:attrName>ppt_w</p:attrName>
                                        </p:attrNameLst>
                                      </p:cBhvr>
                                      <p:tavLst>
                                        <p:tav tm="0">
                                          <p:val>
                                            <p:fltVal val="0"/>
                                          </p:val>
                                        </p:tav>
                                        <p:tav tm="100000">
                                          <p:val>
                                            <p:strVal val="#ppt_w"/>
                                          </p:val>
                                        </p:tav>
                                      </p:tavLst>
                                    </p:anim>
                                    <p:anim calcmode="lin" valueType="num">
                                      <p:cBhvr>
                                        <p:cTn id="22" dur="3000" fill="hold"/>
                                        <p:tgtEl>
                                          <p:spTgt spid="4"/>
                                        </p:tgtEl>
                                        <p:attrNameLst>
                                          <p:attrName>ppt_h</p:attrName>
                                        </p:attrNameLst>
                                      </p:cBhvr>
                                      <p:tavLst>
                                        <p:tav tm="0">
                                          <p:val>
                                            <p:fltVal val="0"/>
                                          </p:val>
                                        </p:tav>
                                        <p:tav tm="100000">
                                          <p:val>
                                            <p:strVal val="#ppt_h"/>
                                          </p:val>
                                        </p:tav>
                                      </p:tavLst>
                                    </p:anim>
                                    <p:animEffect transition="in" filter="fade">
                                      <p:cBhvr>
                                        <p:cTn id="23" dur="3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3000" fill="hold"/>
                                        <p:tgtEl>
                                          <p:spTgt spid="5"/>
                                        </p:tgtEl>
                                        <p:attrNameLst>
                                          <p:attrName>ppt_w</p:attrName>
                                        </p:attrNameLst>
                                      </p:cBhvr>
                                      <p:tavLst>
                                        <p:tav tm="0">
                                          <p:val>
                                            <p:fltVal val="0"/>
                                          </p:val>
                                        </p:tav>
                                        <p:tav tm="100000">
                                          <p:val>
                                            <p:strVal val="#ppt_w"/>
                                          </p:val>
                                        </p:tav>
                                      </p:tavLst>
                                    </p:anim>
                                    <p:anim calcmode="lin" valueType="num">
                                      <p:cBhvr>
                                        <p:cTn id="29" dur="3000" fill="hold"/>
                                        <p:tgtEl>
                                          <p:spTgt spid="5"/>
                                        </p:tgtEl>
                                        <p:attrNameLst>
                                          <p:attrName>ppt_h</p:attrName>
                                        </p:attrNameLst>
                                      </p:cBhvr>
                                      <p:tavLst>
                                        <p:tav tm="0">
                                          <p:val>
                                            <p:fltVal val="0"/>
                                          </p:val>
                                        </p:tav>
                                        <p:tav tm="100000">
                                          <p:val>
                                            <p:strVal val="#ppt_h"/>
                                          </p:val>
                                        </p:tav>
                                      </p:tavLst>
                                    </p:anim>
                                    <p:animEffect transition="in" filter="fade">
                                      <p:cBhvr>
                                        <p:cTn id="30"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714356"/>
            <a:ext cx="4071966" cy="4401205"/>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When children are seven they go to junior schools, where they spend four years till they are eleven. So in England children spend seven years in primary school When pupils are eleven or a little older primary school is over.</a:t>
            </a:r>
            <a:endParaRPr lang="ru-RU" sz="2800" dirty="0">
              <a:latin typeface="Times New Roman" pitchFamily="18" charset="0"/>
              <a:cs typeface="Times New Roman" pitchFamily="18" charset="0"/>
            </a:endParaRPr>
          </a:p>
        </p:txBody>
      </p:sp>
      <p:pic>
        <p:nvPicPr>
          <p:cNvPr id="21506" name="Picture 2" descr="Картинка 9 из 3606">
            <a:hlinkClick r:id="rId2"/>
          </p:cNvPr>
          <p:cNvPicPr>
            <a:picLocks noChangeAspect="1" noChangeArrowheads="1"/>
          </p:cNvPicPr>
          <p:nvPr/>
        </p:nvPicPr>
        <p:blipFill>
          <a:blip r:embed="rId3"/>
          <a:srcRect/>
          <a:stretch>
            <a:fillRect/>
          </a:stretch>
        </p:blipFill>
        <p:spPr bwMode="auto">
          <a:xfrm>
            <a:off x="4929190" y="785794"/>
            <a:ext cx="3862379" cy="2572504"/>
          </a:xfrm>
          <a:prstGeom prst="rect">
            <a:avLst/>
          </a:prstGeom>
          <a:noFill/>
          <a:ln w="38100">
            <a:solidFill>
              <a:schemeClr val="accent2"/>
            </a:solidFill>
          </a:ln>
        </p:spPr>
      </p:pic>
      <p:pic>
        <p:nvPicPr>
          <p:cNvPr id="21508" name="Picture 4" descr="Картинка 105 из 3606">
            <a:hlinkClick r:id="rId4"/>
          </p:cNvPr>
          <p:cNvPicPr>
            <a:picLocks noChangeAspect="1" noChangeArrowheads="1"/>
          </p:cNvPicPr>
          <p:nvPr/>
        </p:nvPicPr>
        <p:blipFill>
          <a:blip r:embed="rId5"/>
          <a:srcRect/>
          <a:stretch>
            <a:fillRect/>
          </a:stretch>
        </p:blipFill>
        <p:spPr bwMode="auto">
          <a:xfrm>
            <a:off x="4929190" y="3714752"/>
            <a:ext cx="3790941" cy="2524923"/>
          </a:xfrm>
          <a:prstGeom prst="rect">
            <a:avLst/>
          </a:prstGeom>
          <a:noFill/>
          <a:ln w="38100">
            <a:solidFill>
              <a:schemeClr val="accent2"/>
            </a:solidFill>
          </a:ln>
        </p:spPr>
      </p:pic>
      <p:pic>
        <p:nvPicPr>
          <p:cNvPr id="3074" name="Picture 2"/>
          <p:cNvPicPr>
            <a:picLocks noChangeAspect="1" noChangeArrowheads="1" noCrop="1"/>
          </p:cNvPicPr>
          <p:nvPr/>
        </p:nvPicPr>
        <p:blipFill>
          <a:blip r:embed="rId6">
            <a:duotone>
              <a:prstClr val="black"/>
              <a:srgbClr val="FFCC66">
                <a:tint val="45000"/>
                <a:satMod val="400000"/>
              </a:srgbClr>
            </a:duotone>
          </a:blip>
          <a:srcRect/>
          <a:stretch>
            <a:fillRect/>
          </a:stretch>
        </p:blipFill>
        <p:spPr bwMode="auto">
          <a:xfrm>
            <a:off x="285720" y="5072074"/>
            <a:ext cx="1114425" cy="1485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1506"/>
                                        </p:tgtEl>
                                        <p:attrNameLst>
                                          <p:attrName>style.visibility</p:attrName>
                                        </p:attrNameLst>
                                      </p:cBhvr>
                                      <p:to>
                                        <p:strVal val="visible"/>
                                      </p:to>
                                    </p:set>
                                    <p:anim calcmode="lin" valueType="num">
                                      <p:cBhvr>
                                        <p:cTn id="14" dur="3000" fill="hold"/>
                                        <p:tgtEl>
                                          <p:spTgt spid="21506"/>
                                        </p:tgtEl>
                                        <p:attrNameLst>
                                          <p:attrName>ppt_w</p:attrName>
                                        </p:attrNameLst>
                                      </p:cBhvr>
                                      <p:tavLst>
                                        <p:tav tm="0">
                                          <p:val>
                                            <p:fltVal val="0"/>
                                          </p:val>
                                        </p:tav>
                                        <p:tav tm="100000">
                                          <p:val>
                                            <p:strVal val="#ppt_w"/>
                                          </p:val>
                                        </p:tav>
                                      </p:tavLst>
                                    </p:anim>
                                    <p:anim calcmode="lin" valueType="num">
                                      <p:cBhvr>
                                        <p:cTn id="15" dur="3000" fill="hold"/>
                                        <p:tgtEl>
                                          <p:spTgt spid="21506"/>
                                        </p:tgtEl>
                                        <p:attrNameLst>
                                          <p:attrName>ppt_h</p:attrName>
                                        </p:attrNameLst>
                                      </p:cBhvr>
                                      <p:tavLst>
                                        <p:tav tm="0">
                                          <p:val>
                                            <p:fltVal val="0"/>
                                          </p:val>
                                        </p:tav>
                                        <p:tav tm="100000">
                                          <p:val>
                                            <p:strVal val="#ppt_h"/>
                                          </p:val>
                                        </p:tav>
                                      </p:tavLst>
                                    </p:anim>
                                    <p:animEffect transition="in" filter="fade">
                                      <p:cBhvr>
                                        <p:cTn id="16" dur="3000"/>
                                        <p:tgtEl>
                                          <p:spTgt spid="2150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1508"/>
                                        </p:tgtEl>
                                        <p:attrNameLst>
                                          <p:attrName>style.visibility</p:attrName>
                                        </p:attrNameLst>
                                      </p:cBhvr>
                                      <p:to>
                                        <p:strVal val="visible"/>
                                      </p:to>
                                    </p:set>
                                    <p:anim calcmode="lin" valueType="num">
                                      <p:cBhvr>
                                        <p:cTn id="21" dur="3000" fill="hold"/>
                                        <p:tgtEl>
                                          <p:spTgt spid="21508"/>
                                        </p:tgtEl>
                                        <p:attrNameLst>
                                          <p:attrName>ppt_w</p:attrName>
                                        </p:attrNameLst>
                                      </p:cBhvr>
                                      <p:tavLst>
                                        <p:tav tm="0">
                                          <p:val>
                                            <p:fltVal val="0"/>
                                          </p:val>
                                        </p:tav>
                                        <p:tav tm="100000">
                                          <p:val>
                                            <p:strVal val="#ppt_w"/>
                                          </p:val>
                                        </p:tav>
                                      </p:tavLst>
                                    </p:anim>
                                    <p:anim calcmode="lin" valueType="num">
                                      <p:cBhvr>
                                        <p:cTn id="22" dur="3000" fill="hold"/>
                                        <p:tgtEl>
                                          <p:spTgt spid="21508"/>
                                        </p:tgtEl>
                                        <p:attrNameLst>
                                          <p:attrName>ppt_h</p:attrName>
                                        </p:attrNameLst>
                                      </p:cBhvr>
                                      <p:tavLst>
                                        <p:tav tm="0">
                                          <p:val>
                                            <p:fltVal val="0"/>
                                          </p:val>
                                        </p:tav>
                                        <p:tav tm="100000">
                                          <p:val>
                                            <p:strVal val="#ppt_h"/>
                                          </p:val>
                                        </p:tav>
                                      </p:tavLst>
                                    </p:anim>
                                    <p:animEffect transition="in" filter="fade">
                                      <p:cBhvr>
                                        <p:cTn id="23" dur="30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642918"/>
            <a:ext cx="8143932" cy="1384995"/>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Junior schools are real schools. The atmosphere is more formal in junior classes  than in infant classes. Pupils sit in rows and follow a regular timetable.</a:t>
            </a:r>
            <a:endParaRPr lang="ru-RU" sz="2800" dirty="0">
              <a:latin typeface="Times New Roman" pitchFamily="18" charset="0"/>
              <a:cs typeface="Times New Roman" pitchFamily="18" charset="0"/>
            </a:endParaRPr>
          </a:p>
        </p:txBody>
      </p:sp>
      <p:pic>
        <p:nvPicPr>
          <p:cNvPr id="22530" name="Picture 2" descr="Картинка 15 из 1967">
            <a:hlinkClick r:id="rId2"/>
          </p:cNvPr>
          <p:cNvPicPr>
            <a:picLocks noChangeAspect="1" noChangeArrowheads="1"/>
          </p:cNvPicPr>
          <p:nvPr/>
        </p:nvPicPr>
        <p:blipFill>
          <a:blip r:embed="rId3"/>
          <a:srcRect/>
          <a:stretch>
            <a:fillRect/>
          </a:stretch>
        </p:blipFill>
        <p:spPr bwMode="auto">
          <a:xfrm>
            <a:off x="357158" y="2500306"/>
            <a:ext cx="4352920" cy="3272872"/>
          </a:xfrm>
          <a:prstGeom prst="rect">
            <a:avLst/>
          </a:prstGeom>
          <a:noFill/>
          <a:ln w="38100">
            <a:solidFill>
              <a:schemeClr val="accent2"/>
            </a:solidFill>
          </a:ln>
        </p:spPr>
      </p:pic>
      <p:pic>
        <p:nvPicPr>
          <p:cNvPr id="22532" name="Picture 4" descr="Картинка 32 из 1967">
            <a:hlinkClick r:id="rId4"/>
          </p:cNvPr>
          <p:cNvPicPr>
            <a:picLocks noChangeAspect="1" noChangeArrowheads="1"/>
          </p:cNvPicPr>
          <p:nvPr/>
        </p:nvPicPr>
        <p:blipFill>
          <a:blip r:embed="rId5"/>
          <a:srcRect/>
          <a:stretch>
            <a:fillRect/>
          </a:stretch>
        </p:blipFill>
        <p:spPr bwMode="auto">
          <a:xfrm>
            <a:off x="4929190" y="4071942"/>
            <a:ext cx="3929090" cy="2357454"/>
          </a:xfrm>
          <a:prstGeom prst="rect">
            <a:avLst/>
          </a:prstGeom>
          <a:noFill/>
          <a:ln w="38100">
            <a:solidFill>
              <a:schemeClr val="accent2"/>
            </a:solidFill>
          </a:ln>
        </p:spPr>
      </p:pic>
      <p:pic>
        <p:nvPicPr>
          <p:cNvPr id="22534" name="Picture 6" descr="Картинка 54 из 1967">
            <a:hlinkClick r:id="rId6"/>
          </p:cNvPr>
          <p:cNvPicPr>
            <a:picLocks noChangeAspect="1" noChangeArrowheads="1"/>
          </p:cNvPicPr>
          <p:nvPr/>
        </p:nvPicPr>
        <p:blipFill>
          <a:blip r:embed="rId7"/>
          <a:srcRect/>
          <a:stretch>
            <a:fillRect/>
          </a:stretch>
        </p:blipFill>
        <p:spPr bwMode="auto">
          <a:xfrm>
            <a:off x="5929322" y="2071678"/>
            <a:ext cx="2838440" cy="1894406"/>
          </a:xfrm>
          <a:prstGeom prst="rect">
            <a:avLst/>
          </a:prstGeom>
          <a:noFill/>
          <a:ln w="38100">
            <a:solidFill>
              <a:schemeClr val="accent2"/>
            </a:solidFill>
          </a:ln>
        </p:spPr>
      </p:pic>
      <p:pic>
        <p:nvPicPr>
          <p:cNvPr id="2050" name="Picture 2"/>
          <p:cNvPicPr>
            <a:picLocks noChangeAspect="1" noChangeArrowheads="1" noCrop="1"/>
          </p:cNvPicPr>
          <p:nvPr/>
        </p:nvPicPr>
        <p:blipFill>
          <a:blip r:embed="rId8"/>
          <a:srcRect/>
          <a:stretch>
            <a:fillRect/>
          </a:stretch>
        </p:blipFill>
        <p:spPr bwMode="auto">
          <a:xfrm>
            <a:off x="4643438" y="2500306"/>
            <a:ext cx="1514475"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2530"/>
                                        </p:tgtEl>
                                        <p:attrNameLst>
                                          <p:attrName>style.visibility</p:attrName>
                                        </p:attrNameLst>
                                      </p:cBhvr>
                                      <p:to>
                                        <p:strVal val="visible"/>
                                      </p:to>
                                    </p:set>
                                    <p:anim calcmode="lin" valueType="num">
                                      <p:cBhvr>
                                        <p:cTn id="14" dur="3000" fill="hold"/>
                                        <p:tgtEl>
                                          <p:spTgt spid="22530"/>
                                        </p:tgtEl>
                                        <p:attrNameLst>
                                          <p:attrName>ppt_w</p:attrName>
                                        </p:attrNameLst>
                                      </p:cBhvr>
                                      <p:tavLst>
                                        <p:tav tm="0">
                                          <p:val>
                                            <p:fltVal val="0"/>
                                          </p:val>
                                        </p:tav>
                                        <p:tav tm="100000">
                                          <p:val>
                                            <p:strVal val="#ppt_w"/>
                                          </p:val>
                                        </p:tav>
                                      </p:tavLst>
                                    </p:anim>
                                    <p:anim calcmode="lin" valueType="num">
                                      <p:cBhvr>
                                        <p:cTn id="15" dur="3000" fill="hold"/>
                                        <p:tgtEl>
                                          <p:spTgt spid="22530"/>
                                        </p:tgtEl>
                                        <p:attrNameLst>
                                          <p:attrName>ppt_h</p:attrName>
                                        </p:attrNameLst>
                                      </p:cBhvr>
                                      <p:tavLst>
                                        <p:tav tm="0">
                                          <p:val>
                                            <p:fltVal val="0"/>
                                          </p:val>
                                        </p:tav>
                                        <p:tav tm="100000">
                                          <p:val>
                                            <p:strVal val="#ppt_h"/>
                                          </p:val>
                                        </p:tav>
                                      </p:tavLst>
                                    </p:anim>
                                    <p:animEffect transition="in" filter="fade">
                                      <p:cBhvr>
                                        <p:cTn id="16" dur="3000"/>
                                        <p:tgtEl>
                                          <p:spTgt spid="2253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2534"/>
                                        </p:tgtEl>
                                        <p:attrNameLst>
                                          <p:attrName>style.visibility</p:attrName>
                                        </p:attrNameLst>
                                      </p:cBhvr>
                                      <p:to>
                                        <p:strVal val="visible"/>
                                      </p:to>
                                    </p:set>
                                    <p:anim calcmode="lin" valueType="num">
                                      <p:cBhvr>
                                        <p:cTn id="21" dur="3000" fill="hold"/>
                                        <p:tgtEl>
                                          <p:spTgt spid="22534"/>
                                        </p:tgtEl>
                                        <p:attrNameLst>
                                          <p:attrName>ppt_w</p:attrName>
                                        </p:attrNameLst>
                                      </p:cBhvr>
                                      <p:tavLst>
                                        <p:tav tm="0">
                                          <p:val>
                                            <p:fltVal val="0"/>
                                          </p:val>
                                        </p:tav>
                                        <p:tav tm="100000">
                                          <p:val>
                                            <p:strVal val="#ppt_w"/>
                                          </p:val>
                                        </p:tav>
                                      </p:tavLst>
                                    </p:anim>
                                    <p:anim calcmode="lin" valueType="num">
                                      <p:cBhvr>
                                        <p:cTn id="22" dur="3000" fill="hold"/>
                                        <p:tgtEl>
                                          <p:spTgt spid="22534"/>
                                        </p:tgtEl>
                                        <p:attrNameLst>
                                          <p:attrName>ppt_h</p:attrName>
                                        </p:attrNameLst>
                                      </p:cBhvr>
                                      <p:tavLst>
                                        <p:tav tm="0">
                                          <p:val>
                                            <p:fltVal val="0"/>
                                          </p:val>
                                        </p:tav>
                                        <p:tav tm="100000">
                                          <p:val>
                                            <p:strVal val="#ppt_h"/>
                                          </p:val>
                                        </p:tav>
                                      </p:tavLst>
                                    </p:anim>
                                    <p:animEffect transition="in" filter="fade">
                                      <p:cBhvr>
                                        <p:cTn id="23" dur="3000"/>
                                        <p:tgtEl>
                                          <p:spTgt spid="2253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2532"/>
                                        </p:tgtEl>
                                        <p:attrNameLst>
                                          <p:attrName>style.visibility</p:attrName>
                                        </p:attrNameLst>
                                      </p:cBhvr>
                                      <p:to>
                                        <p:strVal val="visible"/>
                                      </p:to>
                                    </p:set>
                                    <p:anim calcmode="lin" valueType="num">
                                      <p:cBhvr>
                                        <p:cTn id="28" dur="3000" fill="hold"/>
                                        <p:tgtEl>
                                          <p:spTgt spid="22532"/>
                                        </p:tgtEl>
                                        <p:attrNameLst>
                                          <p:attrName>ppt_w</p:attrName>
                                        </p:attrNameLst>
                                      </p:cBhvr>
                                      <p:tavLst>
                                        <p:tav tm="0">
                                          <p:val>
                                            <p:fltVal val="0"/>
                                          </p:val>
                                        </p:tav>
                                        <p:tav tm="100000">
                                          <p:val>
                                            <p:strVal val="#ppt_w"/>
                                          </p:val>
                                        </p:tav>
                                      </p:tavLst>
                                    </p:anim>
                                    <p:anim calcmode="lin" valueType="num">
                                      <p:cBhvr>
                                        <p:cTn id="29" dur="3000" fill="hold"/>
                                        <p:tgtEl>
                                          <p:spTgt spid="22532"/>
                                        </p:tgtEl>
                                        <p:attrNameLst>
                                          <p:attrName>ppt_h</p:attrName>
                                        </p:attrNameLst>
                                      </p:cBhvr>
                                      <p:tavLst>
                                        <p:tav tm="0">
                                          <p:val>
                                            <p:fltVal val="0"/>
                                          </p:val>
                                        </p:tav>
                                        <p:tav tm="100000">
                                          <p:val>
                                            <p:strVal val="#ppt_h"/>
                                          </p:val>
                                        </p:tav>
                                      </p:tavLst>
                                    </p:anim>
                                    <p:animEffect transition="in" filter="fade">
                                      <p:cBhvr>
                                        <p:cTn id="30" dur="30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0"/>
            <a:ext cx="7929618" cy="1815882"/>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Their subjects are: English, </a:t>
            </a:r>
            <a:r>
              <a:rPr lang="en-US" sz="2800" dirty="0" err="1" smtClean="0">
                <a:latin typeface="Times New Roman" pitchFamily="18" charset="0"/>
                <a:cs typeface="Times New Roman" pitchFamily="18" charset="0"/>
              </a:rPr>
              <a:t>Maths</a:t>
            </a:r>
            <a:r>
              <a:rPr lang="en-US" sz="2800" dirty="0" smtClean="0">
                <a:latin typeface="Times New Roman" pitchFamily="18" charset="0"/>
                <a:cs typeface="Times New Roman" pitchFamily="18" charset="0"/>
              </a:rPr>
              <a:t>, History, Nature study, Geography, Art, Music. In Junior schools Swimming , P.E. and Religion are on the timetable too.</a:t>
            </a:r>
            <a:endParaRPr lang="ru-RU" sz="2800" dirty="0">
              <a:latin typeface="Times New Roman" pitchFamily="18" charset="0"/>
              <a:cs typeface="Times New Roman" pitchFamily="18" charset="0"/>
            </a:endParaRPr>
          </a:p>
        </p:txBody>
      </p:sp>
      <p:pic>
        <p:nvPicPr>
          <p:cNvPr id="23556" name="Picture 4" descr="Картинка 17 из 2080">
            <a:hlinkClick r:id="rId2"/>
          </p:cNvPr>
          <p:cNvPicPr>
            <a:picLocks noChangeAspect="1" noChangeArrowheads="1"/>
          </p:cNvPicPr>
          <p:nvPr/>
        </p:nvPicPr>
        <p:blipFill>
          <a:blip r:embed="rId3"/>
          <a:srcRect/>
          <a:stretch>
            <a:fillRect/>
          </a:stretch>
        </p:blipFill>
        <p:spPr bwMode="auto">
          <a:xfrm>
            <a:off x="285720" y="4357694"/>
            <a:ext cx="2719370" cy="2030599"/>
          </a:xfrm>
          <a:prstGeom prst="rect">
            <a:avLst/>
          </a:prstGeom>
          <a:noFill/>
          <a:ln w="38100">
            <a:solidFill>
              <a:schemeClr val="accent2"/>
            </a:solidFill>
          </a:ln>
        </p:spPr>
      </p:pic>
      <p:pic>
        <p:nvPicPr>
          <p:cNvPr id="23558" name="Picture 6" descr="Картинка 161 из 1903">
            <a:hlinkClick r:id="rId4"/>
          </p:cNvPr>
          <p:cNvPicPr>
            <a:picLocks noChangeAspect="1" noChangeArrowheads="1"/>
          </p:cNvPicPr>
          <p:nvPr/>
        </p:nvPicPr>
        <p:blipFill>
          <a:blip r:embed="rId5"/>
          <a:srcRect/>
          <a:stretch>
            <a:fillRect/>
          </a:stretch>
        </p:blipFill>
        <p:spPr bwMode="auto">
          <a:xfrm>
            <a:off x="6929454" y="2071678"/>
            <a:ext cx="1907395" cy="1733995"/>
          </a:xfrm>
          <a:prstGeom prst="rect">
            <a:avLst/>
          </a:prstGeom>
          <a:noFill/>
          <a:ln w="38100">
            <a:solidFill>
              <a:schemeClr val="accent2"/>
            </a:solidFill>
          </a:ln>
        </p:spPr>
      </p:pic>
      <p:pic>
        <p:nvPicPr>
          <p:cNvPr id="23559" name="Picture 7"/>
          <p:cNvPicPr>
            <a:picLocks noChangeAspect="1" noChangeArrowheads="1"/>
          </p:cNvPicPr>
          <p:nvPr/>
        </p:nvPicPr>
        <p:blipFill>
          <a:blip r:embed="rId6"/>
          <a:srcRect/>
          <a:stretch>
            <a:fillRect/>
          </a:stretch>
        </p:blipFill>
        <p:spPr bwMode="auto">
          <a:xfrm>
            <a:off x="285720" y="2143116"/>
            <a:ext cx="2942179" cy="1641559"/>
          </a:xfrm>
          <a:prstGeom prst="rect">
            <a:avLst/>
          </a:prstGeom>
          <a:noFill/>
          <a:ln w="38100">
            <a:solidFill>
              <a:schemeClr val="accent2"/>
            </a:solidFill>
            <a:miter lim="800000"/>
            <a:headEnd/>
            <a:tailEnd/>
          </a:ln>
          <a:effectLst/>
        </p:spPr>
      </p:pic>
      <p:pic>
        <p:nvPicPr>
          <p:cNvPr id="23560" name="Picture 8"/>
          <p:cNvPicPr>
            <a:picLocks noChangeAspect="1" noChangeArrowheads="1"/>
          </p:cNvPicPr>
          <p:nvPr/>
        </p:nvPicPr>
        <p:blipFill>
          <a:blip r:embed="rId7"/>
          <a:srcRect/>
          <a:stretch>
            <a:fillRect/>
          </a:stretch>
        </p:blipFill>
        <p:spPr bwMode="auto">
          <a:xfrm>
            <a:off x="3857620" y="2143116"/>
            <a:ext cx="2206623" cy="1654967"/>
          </a:xfrm>
          <a:prstGeom prst="rect">
            <a:avLst/>
          </a:prstGeom>
          <a:noFill/>
          <a:ln w="38100">
            <a:solidFill>
              <a:schemeClr val="accent2"/>
            </a:solidFill>
            <a:miter lim="800000"/>
            <a:headEnd/>
            <a:tailEnd/>
          </a:ln>
          <a:effectLst/>
        </p:spPr>
      </p:pic>
      <p:pic>
        <p:nvPicPr>
          <p:cNvPr id="23561" name="Picture 9"/>
          <p:cNvPicPr>
            <a:picLocks noChangeAspect="1" noChangeArrowheads="1"/>
          </p:cNvPicPr>
          <p:nvPr/>
        </p:nvPicPr>
        <p:blipFill>
          <a:blip r:embed="rId8"/>
          <a:srcRect/>
          <a:stretch>
            <a:fillRect/>
          </a:stretch>
        </p:blipFill>
        <p:spPr bwMode="auto">
          <a:xfrm>
            <a:off x="3286116" y="4357694"/>
            <a:ext cx="2761373" cy="2074865"/>
          </a:xfrm>
          <a:prstGeom prst="rect">
            <a:avLst/>
          </a:prstGeom>
          <a:noFill/>
          <a:ln w="38100">
            <a:solidFill>
              <a:schemeClr val="accent2"/>
            </a:solidFill>
            <a:miter lim="800000"/>
            <a:headEnd/>
            <a:tailEnd/>
          </a:ln>
          <a:effectLst/>
        </p:spPr>
      </p:pic>
      <p:pic>
        <p:nvPicPr>
          <p:cNvPr id="23562" name="Picture 10"/>
          <p:cNvPicPr>
            <a:picLocks noChangeAspect="1" noChangeArrowheads="1"/>
          </p:cNvPicPr>
          <p:nvPr/>
        </p:nvPicPr>
        <p:blipFill>
          <a:blip r:embed="rId9"/>
          <a:srcRect/>
          <a:stretch>
            <a:fillRect/>
          </a:stretch>
        </p:blipFill>
        <p:spPr bwMode="auto">
          <a:xfrm>
            <a:off x="6357950" y="4286256"/>
            <a:ext cx="2595570" cy="2180279"/>
          </a:xfrm>
          <a:prstGeom prst="rect">
            <a:avLst/>
          </a:prstGeom>
          <a:noFill/>
          <a:ln w="38100">
            <a:solidFill>
              <a:schemeClr val="accent2"/>
            </a:solidFill>
            <a:miter lim="800000"/>
            <a:headEnd/>
            <a:tailEnd/>
          </a:ln>
          <a:effectLst/>
        </p:spPr>
      </p:pic>
      <p:pic>
        <p:nvPicPr>
          <p:cNvPr id="5122" name="Picture 2"/>
          <p:cNvPicPr>
            <a:picLocks noChangeAspect="1" noChangeArrowheads="1" noCrop="1"/>
          </p:cNvPicPr>
          <p:nvPr/>
        </p:nvPicPr>
        <p:blipFill>
          <a:blip r:embed="rId10"/>
          <a:srcRect/>
          <a:stretch>
            <a:fillRect/>
          </a:stretch>
        </p:blipFill>
        <p:spPr bwMode="auto">
          <a:xfrm>
            <a:off x="144463" y="144463"/>
            <a:ext cx="666750" cy="1190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3559"/>
                                        </p:tgtEl>
                                        <p:attrNameLst>
                                          <p:attrName>style.visibility</p:attrName>
                                        </p:attrNameLst>
                                      </p:cBhvr>
                                      <p:to>
                                        <p:strVal val="visible"/>
                                      </p:to>
                                    </p:set>
                                    <p:anim calcmode="lin" valueType="num">
                                      <p:cBhvr>
                                        <p:cTn id="14" dur="3000" fill="hold"/>
                                        <p:tgtEl>
                                          <p:spTgt spid="23559"/>
                                        </p:tgtEl>
                                        <p:attrNameLst>
                                          <p:attrName>ppt_w</p:attrName>
                                        </p:attrNameLst>
                                      </p:cBhvr>
                                      <p:tavLst>
                                        <p:tav tm="0">
                                          <p:val>
                                            <p:fltVal val="0"/>
                                          </p:val>
                                        </p:tav>
                                        <p:tav tm="100000">
                                          <p:val>
                                            <p:strVal val="#ppt_w"/>
                                          </p:val>
                                        </p:tav>
                                      </p:tavLst>
                                    </p:anim>
                                    <p:anim calcmode="lin" valueType="num">
                                      <p:cBhvr>
                                        <p:cTn id="15" dur="3000" fill="hold"/>
                                        <p:tgtEl>
                                          <p:spTgt spid="23559"/>
                                        </p:tgtEl>
                                        <p:attrNameLst>
                                          <p:attrName>ppt_h</p:attrName>
                                        </p:attrNameLst>
                                      </p:cBhvr>
                                      <p:tavLst>
                                        <p:tav tm="0">
                                          <p:val>
                                            <p:fltVal val="0"/>
                                          </p:val>
                                        </p:tav>
                                        <p:tav tm="100000">
                                          <p:val>
                                            <p:strVal val="#ppt_h"/>
                                          </p:val>
                                        </p:tav>
                                      </p:tavLst>
                                    </p:anim>
                                    <p:animEffect transition="in" filter="fade">
                                      <p:cBhvr>
                                        <p:cTn id="16" dur="3000"/>
                                        <p:tgtEl>
                                          <p:spTgt spid="2355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3556"/>
                                        </p:tgtEl>
                                        <p:attrNameLst>
                                          <p:attrName>style.visibility</p:attrName>
                                        </p:attrNameLst>
                                      </p:cBhvr>
                                      <p:to>
                                        <p:strVal val="visible"/>
                                      </p:to>
                                    </p:set>
                                    <p:anim calcmode="lin" valueType="num">
                                      <p:cBhvr>
                                        <p:cTn id="21" dur="3000" fill="hold"/>
                                        <p:tgtEl>
                                          <p:spTgt spid="23556"/>
                                        </p:tgtEl>
                                        <p:attrNameLst>
                                          <p:attrName>ppt_w</p:attrName>
                                        </p:attrNameLst>
                                      </p:cBhvr>
                                      <p:tavLst>
                                        <p:tav tm="0">
                                          <p:val>
                                            <p:fltVal val="0"/>
                                          </p:val>
                                        </p:tav>
                                        <p:tav tm="100000">
                                          <p:val>
                                            <p:strVal val="#ppt_w"/>
                                          </p:val>
                                        </p:tav>
                                      </p:tavLst>
                                    </p:anim>
                                    <p:anim calcmode="lin" valueType="num">
                                      <p:cBhvr>
                                        <p:cTn id="22" dur="3000" fill="hold"/>
                                        <p:tgtEl>
                                          <p:spTgt spid="23556"/>
                                        </p:tgtEl>
                                        <p:attrNameLst>
                                          <p:attrName>ppt_h</p:attrName>
                                        </p:attrNameLst>
                                      </p:cBhvr>
                                      <p:tavLst>
                                        <p:tav tm="0">
                                          <p:val>
                                            <p:fltVal val="0"/>
                                          </p:val>
                                        </p:tav>
                                        <p:tav tm="100000">
                                          <p:val>
                                            <p:strVal val="#ppt_h"/>
                                          </p:val>
                                        </p:tav>
                                      </p:tavLst>
                                    </p:anim>
                                    <p:animEffect transition="in" filter="fade">
                                      <p:cBhvr>
                                        <p:cTn id="23" dur="3000"/>
                                        <p:tgtEl>
                                          <p:spTgt spid="2355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3560"/>
                                        </p:tgtEl>
                                        <p:attrNameLst>
                                          <p:attrName>style.visibility</p:attrName>
                                        </p:attrNameLst>
                                      </p:cBhvr>
                                      <p:to>
                                        <p:strVal val="visible"/>
                                      </p:to>
                                    </p:set>
                                    <p:anim calcmode="lin" valueType="num">
                                      <p:cBhvr>
                                        <p:cTn id="28" dur="3000" fill="hold"/>
                                        <p:tgtEl>
                                          <p:spTgt spid="23560"/>
                                        </p:tgtEl>
                                        <p:attrNameLst>
                                          <p:attrName>ppt_w</p:attrName>
                                        </p:attrNameLst>
                                      </p:cBhvr>
                                      <p:tavLst>
                                        <p:tav tm="0">
                                          <p:val>
                                            <p:fltVal val="0"/>
                                          </p:val>
                                        </p:tav>
                                        <p:tav tm="100000">
                                          <p:val>
                                            <p:strVal val="#ppt_w"/>
                                          </p:val>
                                        </p:tav>
                                      </p:tavLst>
                                    </p:anim>
                                    <p:anim calcmode="lin" valueType="num">
                                      <p:cBhvr>
                                        <p:cTn id="29" dur="3000" fill="hold"/>
                                        <p:tgtEl>
                                          <p:spTgt spid="23560"/>
                                        </p:tgtEl>
                                        <p:attrNameLst>
                                          <p:attrName>ppt_h</p:attrName>
                                        </p:attrNameLst>
                                      </p:cBhvr>
                                      <p:tavLst>
                                        <p:tav tm="0">
                                          <p:val>
                                            <p:fltVal val="0"/>
                                          </p:val>
                                        </p:tav>
                                        <p:tav tm="100000">
                                          <p:val>
                                            <p:strVal val="#ppt_h"/>
                                          </p:val>
                                        </p:tav>
                                      </p:tavLst>
                                    </p:anim>
                                    <p:animEffect transition="in" filter="fade">
                                      <p:cBhvr>
                                        <p:cTn id="30" dur="3000"/>
                                        <p:tgtEl>
                                          <p:spTgt spid="2356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23561"/>
                                        </p:tgtEl>
                                        <p:attrNameLst>
                                          <p:attrName>style.visibility</p:attrName>
                                        </p:attrNameLst>
                                      </p:cBhvr>
                                      <p:to>
                                        <p:strVal val="visible"/>
                                      </p:to>
                                    </p:set>
                                    <p:anim calcmode="lin" valueType="num">
                                      <p:cBhvr>
                                        <p:cTn id="35" dur="3000" fill="hold"/>
                                        <p:tgtEl>
                                          <p:spTgt spid="23561"/>
                                        </p:tgtEl>
                                        <p:attrNameLst>
                                          <p:attrName>ppt_w</p:attrName>
                                        </p:attrNameLst>
                                      </p:cBhvr>
                                      <p:tavLst>
                                        <p:tav tm="0">
                                          <p:val>
                                            <p:fltVal val="0"/>
                                          </p:val>
                                        </p:tav>
                                        <p:tav tm="100000">
                                          <p:val>
                                            <p:strVal val="#ppt_w"/>
                                          </p:val>
                                        </p:tav>
                                      </p:tavLst>
                                    </p:anim>
                                    <p:anim calcmode="lin" valueType="num">
                                      <p:cBhvr>
                                        <p:cTn id="36" dur="3000" fill="hold"/>
                                        <p:tgtEl>
                                          <p:spTgt spid="23561"/>
                                        </p:tgtEl>
                                        <p:attrNameLst>
                                          <p:attrName>ppt_h</p:attrName>
                                        </p:attrNameLst>
                                      </p:cBhvr>
                                      <p:tavLst>
                                        <p:tav tm="0">
                                          <p:val>
                                            <p:fltVal val="0"/>
                                          </p:val>
                                        </p:tav>
                                        <p:tav tm="100000">
                                          <p:val>
                                            <p:strVal val="#ppt_h"/>
                                          </p:val>
                                        </p:tav>
                                      </p:tavLst>
                                    </p:anim>
                                    <p:animEffect transition="in" filter="fade">
                                      <p:cBhvr>
                                        <p:cTn id="37" dur="3000"/>
                                        <p:tgtEl>
                                          <p:spTgt spid="23561"/>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23558"/>
                                        </p:tgtEl>
                                        <p:attrNameLst>
                                          <p:attrName>style.visibility</p:attrName>
                                        </p:attrNameLst>
                                      </p:cBhvr>
                                      <p:to>
                                        <p:strVal val="visible"/>
                                      </p:to>
                                    </p:set>
                                    <p:anim calcmode="lin" valueType="num">
                                      <p:cBhvr>
                                        <p:cTn id="42" dur="3000" fill="hold"/>
                                        <p:tgtEl>
                                          <p:spTgt spid="23558"/>
                                        </p:tgtEl>
                                        <p:attrNameLst>
                                          <p:attrName>ppt_w</p:attrName>
                                        </p:attrNameLst>
                                      </p:cBhvr>
                                      <p:tavLst>
                                        <p:tav tm="0">
                                          <p:val>
                                            <p:fltVal val="0"/>
                                          </p:val>
                                        </p:tav>
                                        <p:tav tm="100000">
                                          <p:val>
                                            <p:strVal val="#ppt_w"/>
                                          </p:val>
                                        </p:tav>
                                      </p:tavLst>
                                    </p:anim>
                                    <p:anim calcmode="lin" valueType="num">
                                      <p:cBhvr>
                                        <p:cTn id="43" dur="3000" fill="hold"/>
                                        <p:tgtEl>
                                          <p:spTgt spid="23558"/>
                                        </p:tgtEl>
                                        <p:attrNameLst>
                                          <p:attrName>ppt_h</p:attrName>
                                        </p:attrNameLst>
                                      </p:cBhvr>
                                      <p:tavLst>
                                        <p:tav tm="0">
                                          <p:val>
                                            <p:fltVal val="0"/>
                                          </p:val>
                                        </p:tav>
                                        <p:tav tm="100000">
                                          <p:val>
                                            <p:strVal val="#ppt_h"/>
                                          </p:val>
                                        </p:tav>
                                      </p:tavLst>
                                    </p:anim>
                                    <p:animEffect transition="in" filter="fade">
                                      <p:cBhvr>
                                        <p:cTn id="44" dur="3000"/>
                                        <p:tgtEl>
                                          <p:spTgt spid="23558"/>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23562"/>
                                        </p:tgtEl>
                                        <p:attrNameLst>
                                          <p:attrName>style.visibility</p:attrName>
                                        </p:attrNameLst>
                                      </p:cBhvr>
                                      <p:to>
                                        <p:strVal val="visible"/>
                                      </p:to>
                                    </p:set>
                                    <p:anim calcmode="lin" valueType="num">
                                      <p:cBhvr>
                                        <p:cTn id="49" dur="3000" fill="hold"/>
                                        <p:tgtEl>
                                          <p:spTgt spid="23562"/>
                                        </p:tgtEl>
                                        <p:attrNameLst>
                                          <p:attrName>ppt_w</p:attrName>
                                        </p:attrNameLst>
                                      </p:cBhvr>
                                      <p:tavLst>
                                        <p:tav tm="0">
                                          <p:val>
                                            <p:fltVal val="0"/>
                                          </p:val>
                                        </p:tav>
                                        <p:tav tm="100000">
                                          <p:val>
                                            <p:strVal val="#ppt_w"/>
                                          </p:val>
                                        </p:tav>
                                      </p:tavLst>
                                    </p:anim>
                                    <p:anim calcmode="lin" valueType="num">
                                      <p:cBhvr>
                                        <p:cTn id="50" dur="3000" fill="hold"/>
                                        <p:tgtEl>
                                          <p:spTgt spid="23562"/>
                                        </p:tgtEl>
                                        <p:attrNameLst>
                                          <p:attrName>ppt_h</p:attrName>
                                        </p:attrNameLst>
                                      </p:cBhvr>
                                      <p:tavLst>
                                        <p:tav tm="0">
                                          <p:val>
                                            <p:fltVal val="0"/>
                                          </p:val>
                                        </p:tav>
                                        <p:tav tm="100000">
                                          <p:val>
                                            <p:strVal val="#ppt_h"/>
                                          </p:val>
                                        </p:tav>
                                      </p:tavLst>
                                    </p:anim>
                                    <p:animEffect transition="in" filter="fade">
                                      <p:cBhvr>
                                        <p:cTn id="51" dur="3000"/>
                                        <p:tgtEl>
                                          <p:spTgt spid="23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Другая 1">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944</TotalTime>
  <Words>188</Words>
  <PresentationFormat>Экран (4:3)</PresentationFormat>
  <Paragraphs>16</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Справедливость</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108</cp:revision>
  <dcterms:modified xsi:type="dcterms:W3CDTF">2012-10-24T18:38:08Z</dcterms:modified>
</cp:coreProperties>
</file>