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588" autoAdjust="0"/>
    <p:restoredTop sz="94660" autoAdjust="0"/>
  </p:normalViewPr>
  <p:slideViewPr>
    <p:cSldViewPr>
      <p:cViewPr>
        <p:scale>
          <a:sx n="57" d="100"/>
          <a:sy n="57" d="100"/>
        </p:scale>
        <p:origin x="-1524" y="-12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142984"/>
            <a:ext cx="7772400" cy="3870343"/>
          </a:xfrm>
        </p:spPr>
        <p:txBody>
          <a:bodyPr>
            <a:normAutofit/>
          </a:bodyPr>
          <a:lstStyle/>
          <a:p>
            <a:r>
              <a:rPr lang="ru-RU" sz="10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Уральский</a:t>
            </a:r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округ во время Великой Отечественной войны 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286388"/>
            <a:ext cx="8305800" cy="1143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86050" y="357166"/>
            <a:ext cx="2905116" cy="82866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Пускай сегодня знают люди</a:t>
            </a:r>
            <a:endParaRPr lang="ru-RU" sz="18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Про тех, кто жизни нам спасал</a:t>
            </a:r>
          </a:p>
          <a:p>
            <a:pPr>
              <a:lnSpc>
                <a:spcPct val="150000"/>
              </a:lnSpc>
            </a:pP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Мы никогда не позабудем,</a:t>
            </a:r>
            <a:endParaRPr lang="ru-RU" sz="18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800" dirty="0" smtClean="0">
                <a:latin typeface="Times New Roman"/>
                <a:ea typeface="Calibri"/>
                <a:cs typeface="Times New Roman"/>
              </a:rPr>
              <a:t>Что были дважды рождены…</a:t>
            </a:r>
            <a:endParaRPr lang="ru-RU" sz="1800" dirty="0" smtClean="0">
              <a:latin typeface="Calibri"/>
              <a:ea typeface="Calibri"/>
              <a:cs typeface="Times New Roman"/>
            </a:endParaRPr>
          </a:p>
        </p:txBody>
      </p:sp>
      <p:pic>
        <p:nvPicPr>
          <p:cNvPr id="7" name="Содержимое 6" descr="39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16015" y="1714488"/>
            <a:ext cx="5317715" cy="37862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Изучить промышленность уральского региона во время война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Анализ сельского хозяйства</a:t>
            </a:r>
            <a:endParaRPr lang="ru-RU" dirty="0"/>
          </a:p>
        </p:txBody>
      </p:sp>
      <p:pic>
        <p:nvPicPr>
          <p:cNvPr id="7" name="Содержимое 6" descr="03_warkids_10663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42910" y="2928938"/>
            <a:ext cx="3074870" cy="3561982"/>
          </a:xfrm>
        </p:spPr>
      </p:pic>
      <p:pic>
        <p:nvPicPr>
          <p:cNvPr id="8" name="Содержимое 7" descr="1258237882_1255955403_war_3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3113052"/>
            <a:ext cx="4041775" cy="26496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Методы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vert="horz" anchor="t">
            <a:normAutofit/>
          </a:bodyPr>
          <a:lstStyle/>
          <a:p>
            <a:r>
              <a:rPr lang="ru-RU" sz="3600" dirty="0"/>
              <a:t>а</a:t>
            </a:r>
            <a:r>
              <a:rPr lang="ru-RU" sz="3600" dirty="0" smtClean="0"/>
              <a:t>нализ</a:t>
            </a:r>
          </a:p>
          <a:p>
            <a:r>
              <a:rPr lang="ru-RU" sz="3600" dirty="0"/>
              <a:t>р</a:t>
            </a:r>
            <a:r>
              <a:rPr lang="ru-RU" sz="3600" dirty="0" smtClean="0"/>
              <a:t>азбор</a:t>
            </a:r>
          </a:p>
          <a:p>
            <a:r>
              <a:rPr lang="ru-RU" sz="3600" dirty="0" smtClean="0"/>
              <a:t>сопоставление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772400" cy="1785950"/>
          </a:xfrm>
        </p:spPr>
        <p:txBody>
          <a:bodyPr/>
          <a:lstStyle/>
          <a:p>
            <a:r>
              <a:rPr lang="ru-RU" dirty="0" smtClean="0"/>
              <a:t>Уральская </a:t>
            </a:r>
            <a:r>
              <a:rPr lang="ru-RU" dirty="0" err="1" smtClean="0"/>
              <a:t>промышленнасть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2571744"/>
            <a:ext cx="4357718" cy="3796170"/>
          </a:xfrm>
        </p:spPr>
        <p:txBody>
          <a:bodyPr>
            <a:noAutofit/>
          </a:bodyPr>
          <a:lstStyle/>
          <a:p>
            <a:r>
              <a:rPr lang="ru-RU" sz="2800" dirty="0" smtClean="0"/>
              <a:t>Урал был глубоким тылом, где очень интенсивно шло наращивание оборонного потенциала, требующего использования значительного количества трудовых ресурсов.</a:t>
            </a:r>
            <a:endParaRPr lang="ru-RU" sz="2800" dirty="0"/>
          </a:p>
        </p:txBody>
      </p:sp>
      <p:pic>
        <p:nvPicPr>
          <p:cNvPr id="4" name="Рисунок 3" descr="de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643182"/>
            <a:ext cx="4214842" cy="378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7772400" cy="1362456"/>
          </a:xfrm>
        </p:spPr>
        <p:txBody>
          <a:bodyPr/>
          <a:lstStyle/>
          <a:p>
            <a:r>
              <a:rPr lang="ru-RU" dirty="0" smtClean="0"/>
              <a:t>Сельское Хозяйство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3970210" cy="3724732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С раннего утра и до позднего вечера трудились они, чтобы накормить, одеть, вооружить огромную армию защитников Родины. Они не говорили «не могу», они знали – «надо».</a:t>
            </a:r>
          </a:p>
          <a:p>
            <a:endParaRPr lang="ru-RU" dirty="0"/>
          </a:p>
        </p:txBody>
      </p:sp>
      <p:pic>
        <p:nvPicPr>
          <p:cNvPr id="4" name="Рисунок 3" descr="22_warkids_768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24" y="2643182"/>
            <a:ext cx="4500594" cy="378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102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Уральский округ во время Великой Отечественной войны </vt:lpstr>
      <vt:lpstr>Введение</vt:lpstr>
      <vt:lpstr>Задачи</vt:lpstr>
      <vt:lpstr>Методы</vt:lpstr>
      <vt:lpstr>Уральская промышленнасть</vt:lpstr>
      <vt:lpstr>Сельское Хозяйство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Уральский округ во время Великой Отечественное войне </dc:title>
  <cp:lastModifiedBy>1</cp:lastModifiedBy>
  <cp:revision>23</cp:revision>
  <dcterms:modified xsi:type="dcterms:W3CDTF">2012-11-28T07:51:15Z</dcterms:modified>
</cp:coreProperties>
</file>