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75164-DCC9-4C89-AE54-2F59FEB50171}" type="datetimeFigureOut">
              <a:rPr lang="ru-RU" smtClean="0"/>
              <a:t>06.11.2012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864B4-E30A-47B7-B761-D184D7B3BF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75164-DCC9-4C89-AE54-2F59FEB50171}" type="datetimeFigureOut">
              <a:rPr lang="ru-RU" smtClean="0"/>
              <a:t>06.11.2012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864B4-E30A-47B7-B761-D184D7B3BF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75164-DCC9-4C89-AE54-2F59FEB50171}" type="datetimeFigureOut">
              <a:rPr lang="ru-RU" smtClean="0"/>
              <a:t>06.11.2012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864B4-E30A-47B7-B761-D184D7B3BF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75164-DCC9-4C89-AE54-2F59FEB50171}" type="datetimeFigureOut">
              <a:rPr lang="ru-RU" smtClean="0"/>
              <a:t>06.11.2012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864B4-E30A-47B7-B761-D184D7B3BF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75164-DCC9-4C89-AE54-2F59FEB50171}" type="datetimeFigureOut">
              <a:rPr lang="ru-RU" smtClean="0"/>
              <a:t>06.11.2012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864B4-E30A-47B7-B761-D184D7B3BF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75164-DCC9-4C89-AE54-2F59FEB50171}" type="datetimeFigureOut">
              <a:rPr lang="ru-RU" smtClean="0"/>
              <a:t>06.11.2012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864B4-E30A-47B7-B761-D184D7B3BF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75164-DCC9-4C89-AE54-2F59FEB50171}" type="datetimeFigureOut">
              <a:rPr lang="ru-RU" smtClean="0"/>
              <a:t>06.11.2012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864B4-E30A-47B7-B761-D184D7B3BF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75164-DCC9-4C89-AE54-2F59FEB50171}" type="datetimeFigureOut">
              <a:rPr lang="ru-RU" smtClean="0"/>
              <a:t>06.11.2012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864B4-E30A-47B7-B761-D184D7B3BF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75164-DCC9-4C89-AE54-2F59FEB50171}" type="datetimeFigureOut">
              <a:rPr lang="ru-RU" smtClean="0"/>
              <a:t>06.11.2012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864B4-E30A-47B7-B761-D184D7B3BF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75164-DCC9-4C89-AE54-2F59FEB50171}" type="datetimeFigureOut">
              <a:rPr lang="ru-RU" smtClean="0"/>
              <a:t>06.11.2012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864B4-E30A-47B7-B761-D184D7B3BF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75164-DCC9-4C89-AE54-2F59FEB50171}" type="datetimeFigureOut">
              <a:rPr lang="ru-RU" smtClean="0"/>
              <a:t>06.11.2012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864B4-E30A-47B7-B761-D184D7B3BF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B75164-DCC9-4C89-AE54-2F59FEB50171}" type="datetimeFigureOut">
              <a:rPr lang="ru-RU" smtClean="0"/>
              <a:t>06.11.2012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0864B4-E30A-47B7-B761-D184D7B3BFE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1928802"/>
            <a:ext cx="5700698" cy="1327149"/>
          </a:xfrm>
        </p:spPr>
        <p:txBody>
          <a:bodyPr/>
          <a:lstStyle/>
          <a:p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0" y="0"/>
            <a:ext cx="6400800" cy="1752600"/>
          </a:xfrm>
        </p:spPr>
        <p:txBody>
          <a:bodyPr>
            <a:normAutofit fontScale="85000" lnSpcReduction="10000"/>
          </a:bodyPr>
          <a:lstStyle/>
          <a:p>
            <a:r>
              <a:rPr lang="ru-RU" i="1" dirty="0" smtClean="0">
                <a:solidFill>
                  <a:schemeClr val="bg1"/>
                </a:solidFill>
              </a:rPr>
              <a:t>«Путешествие один из способов узнать другие страны. Чем привлекает туристов Россия? Что бы ты показа своим зарубежным друзьям?»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700" smtClean="0"/>
              <a:t>Travelling </a:t>
            </a:r>
            <a:r>
              <a:rPr lang="en-US" sz="2700" dirty="0" smtClean="0"/>
              <a:t>is one of the ways to learn about the countries, their traditions, to see a lot of places of interest</a:t>
            </a:r>
            <a:r>
              <a:rPr lang="ru-RU" sz="2700" dirty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Moscow is one of the biggest and the most beautiful cities in the world.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The Kremlin and St. Basil cathedral are masterpieces of ancient Russian architecture.</a:t>
            </a:r>
            <a:endParaRPr lang="ru-RU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On the territory of the Kremlin you can see Bell Tower, the Tsar-Cannon and the Tsar-Bell.</a:t>
            </a:r>
            <a:endParaRPr lang="ru-RU" sz="3200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I</a:t>
            </a:r>
            <a:r>
              <a:rPr lang="en-US" sz="3600" dirty="0" smtClean="0"/>
              <a:t> </a:t>
            </a:r>
            <a:r>
              <a:rPr lang="en-US" sz="3600" dirty="0" smtClean="0">
                <a:solidFill>
                  <a:schemeClr val="bg1"/>
                </a:solidFill>
              </a:rPr>
              <a:t>was born in Moscow and </a:t>
            </a:r>
            <a:r>
              <a:rPr lang="en-US" sz="3600" dirty="0">
                <a:solidFill>
                  <a:schemeClr val="bg1"/>
                </a:solidFill>
              </a:rPr>
              <a:t>I</a:t>
            </a:r>
            <a:r>
              <a:rPr lang="en-US" sz="3600" dirty="0" smtClean="0">
                <a:solidFill>
                  <a:schemeClr val="bg1"/>
                </a:solidFill>
              </a:rPr>
              <a:t> </a:t>
            </a:r>
            <a:r>
              <a:rPr lang="en-US" sz="3600" dirty="0" smtClean="0">
                <a:solidFill>
                  <a:schemeClr val="bg1"/>
                </a:solidFill>
              </a:rPr>
              <a:t>am very proud of it.</a:t>
            </a:r>
            <a:endParaRPr lang="ru-RU" sz="3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106</Words>
  <Application>Microsoft Office PowerPoint</Application>
  <PresentationFormat>Экран (4:3)</PresentationFormat>
  <Paragraphs>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Travelling is one of the ways to learn about the countries, their traditions, to see a lot of places of interest.</vt:lpstr>
      <vt:lpstr>Moscow is one of the biggest and the most beautiful cities in the world.</vt:lpstr>
      <vt:lpstr>The Kremlin and St. Basil cathedral are masterpieces of ancient Russian architecture.</vt:lpstr>
      <vt:lpstr>On the territory of the Kremlin you can see Bell Tower, the Tsar-Cannon and the Tsar-Bell.</vt:lpstr>
      <vt:lpstr>I was born in Moscow and I am very proud of it.</vt:lpstr>
    </vt:vector>
  </TitlesOfParts>
  <Company>Biga corp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Topic 5</dc:title>
  <dc:creator>-</dc:creator>
  <cp:lastModifiedBy>user</cp:lastModifiedBy>
  <cp:revision>7</cp:revision>
  <dcterms:created xsi:type="dcterms:W3CDTF">2012-10-18T18:49:03Z</dcterms:created>
  <dcterms:modified xsi:type="dcterms:W3CDTF">2012-11-06T13:53:06Z</dcterms:modified>
</cp:coreProperties>
</file>