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5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Иван Алексеевич Бунин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4 класса</a:t>
            </a:r>
          </a:p>
          <a:p>
            <a:r>
              <a:rPr lang="ru-RU" dirty="0" smtClean="0"/>
              <a:t> МБОУ Наримановского района «СОШ №11»</a:t>
            </a:r>
          </a:p>
          <a:p>
            <a:r>
              <a:rPr lang="ru-RU" dirty="0" smtClean="0"/>
              <a:t>Байрамгазиева Зарина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85728"/>
            <a:ext cx="6915144" cy="928694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Иван  Алексеевич Бунин</a:t>
            </a:r>
            <a:endParaRPr lang="ru-RU" sz="44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1785926"/>
            <a:ext cx="3786214" cy="4572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85860"/>
            <a:ext cx="357559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Иван Алексеевич Бунин родился 22 октября (по старому стилю - 10 октября) 1870 года в Воронеже, в семье обедневшего дворянина, принадлежавшего к старинному дворянскому роду</a:t>
            </a:r>
            <a:r>
              <a:rPr lang="ru-RU" i="1" dirty="0" smtClean="0">
                <a:solidFill>
                  <a:schemeClr val="accent6"/>
                </a:solidFill>
              </a:rPr>
              <a:t>.</a:t>
            </a:r>
            <a:endParaRPr lang="ru-RU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Дом в Воронеже в котором родился И.А.Бунин</a:t>
            </a:r>
            <a:endParaRPr lang="ru-RU" sz="2400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3" y="1428738"/>
            <a:ext cx="6499289" cy="45474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Первое образование Иван Алексеевич Бунин получил у своего домашнего воспитателя - сына предводителя дворянства, учившегося когда-то в Лазаревском институте восточных языков. Воспитатель владел тремя языками.</a:t>
            </a:r>
            <a:endParaRPr lang="ru-RU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Иван Алексеевич Бунин с женой Верой Николаевной</a:t>
            </a:r>
            <a:endParaRPr lang="ru-RU" sz="2400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85860"/>
            <a:ext cx="46767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271464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857620" y="357166"/>
            <a:ext cx="4572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Ночью в полях, под напевы метели,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Дремлют, качаясь, березки и ели...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Месяц меж тучек над полем сияет, -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Бледная тень набегает и тает...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Мнится мне ночью: меж белых берез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Бродит в туманном сиянье Мороз.</a:t>
            </a:r>
          </a:p>
          <a:p>
            <a:endParaRPr lang="ru-RU" sz="2000" b="1" i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Ночью в избе, под напевы метели,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Тихо разносится скрип колыбели...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Месяца свет в темноте серебрится -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В мерзлые стекла по лавкам струится...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Мнится мне ночью: меж сучьев берез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Смотрит в безмолвные избы Мороз.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Мертвое поле, дорога степная!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Вьюга тебя заметает ночная,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Спят твои села под песни метели,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Дремлют в снегу одинокие ели...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Мнится мне ночью: не степи кругом -</a:t>
            </a:r>
          </a:p>
          <a:p>
            <a:r>
              <a:rPr lang="ru-RU" sz="2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Бродит Мороз на погосте глухом...</a:t>
            </a:r>
            <a:endParaRPr lang="ru-RU" sz="20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Памятник  Ивану Алексеевичу Бунину в Воронеже</a:t>
            </a:r>
            <a:endParaRPr lang="ru-RU" sz="2400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357298"/>
            <a:ext cx="3643338" cy="5000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Спасибо за внимание !!!</a:t>
            </a:r>
            <a:endParaRPr lang="ru-RU" sz="3200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1500175"/>
            <a:ext cx="3760470" cy="452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</TotalTime>
  <Words>240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Иван Алексеевич Бунин</vt:lpstr>
      <vt:lpstr>Иван  Алексеевич Бунин</vt:lpstr>
      <vt:lpstr>Слайд 3</vt:lpstr>
      <vt:lpstr>Дом в Воронеже в котором родился И.А.Бунин</vt:lpstr>
      <vt:lpstr>Слайд 5</vt:lpstr>
      <vt:lpstr>Иван Алексеевич Бунин с женой Верой Николаевной</vt:lpstr>
      <vt:lpstr>Слайд 7</vt:lpstr>
      <vt:lpstr>Памятник  Ивану Алексеевичу Бунину в Воронеже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 Алексеевич Бунин</dc:title>
  <dc:creator>Admin</dc:creator>
  <cp:lastModifiedBy>1</cp:lastModifiedBy>
  <cp:revision>12</cp:revision>
  <dcterms:created xsi:type="dcterms:W3CDTF">2012-11-25T13:31:21Z</dcterms:created>
  <dcterms:modified xsi:type="dcterms:W3CDTF">2012-12-04T07:12:48Z</dcterms:modified>
</cp:coreProperties>
</file>