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7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962" y="-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22880C3-D076-4DCD-AF35-BE890560B29D}" type="datetimeFigureOut">
              <a:rPr lang="ru-RU"/>
              <a:pPr>
                <a:defRPr/>
              </a:pPr>
              <a:t>05.12.2012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B9D2A5-4CD7-4A42-B3EB-5BAA05420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30F76-1699-4CAE-902E-1D40122383F2}" type="datetimeFigureOut">
              <a:rPr lang="ru-RU"/>
              <a:pPr>
                <a:defRPr/>
              </a:pPr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CDE98-721F-4837-9E0E-D48484BE5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DB6DA-654D-4CEF-A543-B0B0E95058FA}" type="datetimeFigureOut">
              <a:rPr lang="ru-RU"/>
              <a:pPr>
                <a:defRPr/>
              </a:pPr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3E043-F897-4ECB-9142-1A7208CDB8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7209E-5407-4FA3-A8D2-71247157C0E6}" type="datetimeFigureOut">
              <a:rPr lang="ru-RU"/>
              <a:pPr>
                <a:defRPr/>
              </a:pPr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7B3E5-CD21-40FF-AE10-439818042B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65CD-E928-4A20-A87C-DFF4B396EEBB}" type="datetimeFigureOut">
              <a:rPr lang="ru-RU"/>
              <a:pPr>
                <a:defRPr/>
              </a:pPr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D9234-B75F-4394-B763-B7B635B0E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4B5AE-CEF3-4184-978C-D8DC8C43ADE8}" type="datetimeFigureOut">
              <a:rPr lang="ru-RU"/>
              <a:pPr>
                <a:defRPr/>
              </a:pPr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AC7D8-1405-4562-892D-6C4A41417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3B59E-2FD8-4F0A-A3FB-BBC4369E90B1}" type="datetimeFigureOut">
              <a:rPr lang="ru-RU"/>
              <a:pPr>
                <a:defRPr/>
              </a:pPr>
              <a:t>05.12.2012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DCA94-07E6-4822-8590-AA383BEF4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794DF-448E-47A2-A31D-896381F923B2}" type="datetimeFigureOut">
              <a:rPr lang="ru-RU"/>
              <a:pPr>
                <a:defRPr/>
              </a:pPr>
              <a:t>05.12.2012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8EC21-91D7-437A-AE2B-61164BB6B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872C4-AAF4-4543-B582-4C3683BA5C31}" type="datetimeFigureOut">
              <a:rPr lang="ru-RU"/>
              <a:pPr>
                <a:defRPr/>
              </a:pPr>
              <a:t>05.12.2012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294D3-7091-4ADB-A76A-F02CF4E77B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0DFDF-6131-4351-B175-0603061F7FA5}" type="datetimeFigureOut">
              <a:rPr lang="ru-RU"/>
              <a:pPr>
                <a:defRPr/>
              </a:pPr>
              <a:t>05.12.2012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08306-35C1-4FF7-9130-44A5351241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FF8F4-6144-49F0-992F-0465049BFF0B}" type="datetimeFigureOut">
              <a:rPr lang="ru-RU"/>
              <a:pPr>
                <a:defRPr/>
              </a:pPr>
              <a:t>05.12.2012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A2C57-B9A4-47D9-9A67-768A13E2F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96BEE-E4B4-474A-91D4-C241828D9532}" type="datetimeFigureOut">
              <a:rPr lang="ru-RU"/>
              <a:pPr>
                <a:defRPr/>
              </a:pPr>
              <a:t>05.12.2012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0CFFE-5DB0-45D7-BDFD-7B3EF3116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395CA2-F861-4E16-A11A-5A855A7F0774}" type="datetimeFigureOut">
              <a:rPr lang="ru-RU"/>
              <a:pPr>
                <a:defRPr/>
              </a:pPr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F4284A-CA61-4FF2-BE89-7118DB7BB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23528" y="2204864"/>
            <a:ext cx="3714776" cy="2736304"/>
          </a:xfrm>
          <a:prstGeom prst="rect">
            <a:avLst/>
          </a:prstGeom>
          <a:ln>
            <a:solidFill>
              <a:schemeClr val="bg1"/>
            </a:solidFill>
          </a:ln>
          <a:effectLst>
            <a:softEdge rad="317500"/>
          </a:effectLst>
          <a:scene3d>
            <a:camera prst="perspectiveAbove"/>
            <a:lightRig rig="threePt" dir="t"/>
          </a:scene3d>
        </p:spPr>
      </p:pic>
      <p:sp>
        <p:nvSpPr>
          <p:cNvPr id="9" name="TextBox 8"/>
          <p:cNvSpPr txBox="1"/>
          <p:nvPr/>
        </p:nvSpPr>
        <p:spPr>
          <a:xfrm>
            <a:off x="3779838" y="5084763"/>
            <a:ext cx="5194300" cy="946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/>
            <a:r>
              <a:rPr lang="ru-RU" sz="2800" b="1" i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Adobe Fan Heiti Std B"/>
                <a:cs typeface="Adobe Fan Heiti Std B"/>
              </a:rPr>
              <a:t>Выполнила: Конева Алена</a:t>
            </a:r>
          </a:p>
          <a:p>
            <a:pPr algn="just"/>
            <a:r>
              <a:rPr lang="ru-RU" sz="2800" b="1" i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Adobe Fan Heiti Std B"/>
                <a:cs typeface="Adobe Fan Heiti Std B"/>
              </a:rPr>
              <a:t>Учитель: Т.В.Куртямова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51050" y="6092825"/>
            <a:ext cx="1916113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Овгорт 2012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627313" y="476250"/>
            <a:ext cx="36734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>
                <a:latin typeface="Calibri" pitchFamily="34" charset="0"/>
              </a:rPr>
              <a:t>Project</a:t>
            </a:r>
            <a:endParaRPr lang="ru-RU" sz="8000">
              <a:latin typeface="Calibri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24338" y="2216150"/>
            <a:ext cx="47498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latin typeface="Blackadder ITC"/>
              </a:rPr>
              <a:t>“The Board of Fame of Our Class” </a:t>
            </a:r>
            <a:endParaRPr lang="ru-RU" sz="4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3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5425011" cy="92333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>
            <a:prstTxWarp prst="textTriangleInverted">
              <a:avLst/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The fastest runner</a:t>
            </a:r>
            <a:endParaRPr lang="ru-RU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n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51520" y="1453689"/>
            <a:ext cx="3372968" cy="5120297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624263" y="1554163"/>
            <a:ext cx="499110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Adobe Caslon Pro Bold"/>
              </a:rPr>
              <a:t>Her name is Irina Batmanova</a:t>
            </a:r>
            <a:r>
              <a:rPr lang="ru-RU" sz="3600">
                <a:latin typeface="Calibri" pitchFamily="34" charset="0"/>
              </a:rPr>
              <a:t>. </a:t>
            </a:r>
            <a:r>
              <a:rPr lang="en-US" sz="3600">
                <a:latin typeface="Adobe Caslon Pro Bold"/>
              </a:rPr>
              <a:t>She is 13</a:t>
            </a:r>
            <a:r>
              <a:rPr lang="ru-RU" sz="3600">
                <a:latin typeface="Calibri" pitchFamily="34" charset="0"/>
              </a:rPr>
              <a:t>. </a:t>
            </a:r>
            <a:r>
              <a:rPr lang="en-US" sz="3600">
                <a:latin typeface="Adobe Caslon Pro Bold"/>
              </a:rPr>
              <a:t>She is from Ovgort</a:t>
            </a:r>
            <a:r>
              <a:rPr lang="ru-RU" sz="3600">
                <a:latin typeface="Calibri" pitchFamily="34" charset="0"/>
              </a:rPr>
              <a:t>. </a:t>
            </a:r>
            <a:r>
              <a:rPr lang="en-US" sz="3600">
                <a:latin typeface="Adobe Caslon Pro Bold"/>
              </a:rPr>
              <a:t>She has a mother</a:t>
            </a:r>
            <a:r>
              <a:rPr lang="ru-RU" sz="3600">
                <a:latin typeface="Calibri" pitchFamily="34" charset="0"/>
              </a:rPr>
              <a:t>, </a:t>
            </a:r>
            <a:r>
              <a:rPr lang="en-US" sz="3600">
                <a:latin typeface="Adobe Caslon Pro Bold"/>
              </a:rPr>
              <a:t>a father</a:t>
            </a:r>
            <a:r>
              <a:rPr lang="ru-RU" sz="3600">
                <a:latin typeface="Calibri" pitchFamily="34" charset="0"/>
              </a:rPr>
              <a:t>, </a:t>
            </a:r>
            <a:r>
              <a:rPr lang="en-US" sz="3600">
                <a:latin typeface="Adobe Caslon Pro Bold"/>
              </a:rPr>
              <a:t>a sister and brother</a:t>
            </a:r>
            <a:r>
              <a:rPr lang="ru-RU" sz="3600">
                <a:latin typeface="Calibri" pitchFamily="34" charset="0"/>
              </a:rPr>
              <a:t>. </a:t>
            </a:r>
            <a:r>
              <a:rPr lang="en-US" sz="3600">
                <a:latin typeface="Adobe Caslon Pro Bold"/>
              </a:rPr>
              <a:t>Irina is a top sportsman</a:t>
            </a:r>
            <a:r>
              <a:rPr lang="ru-RU" sz="3600">
                <a:latin typeface="Calibri" pitchFamily="34" charset="0"/>
              </a:rPr>
              <a:t>. </a:t>
            </a:r>
            <a:r>
              <a:rPr lang="en-US" sz="3600">
                <a:latin typeface="Adobe Caslon Pro Bold"/>
              </a:rPr>
              <a:t>She likes riding a bike</a:t>
            </a:r>
            <a:r>
              <a:rPr lang="ru-RU" sz="3600">
                <a:latin typeface="Calibri" pitchFamily="34" charset="0"/>
              </a:rPr>
              <a:t>, </a:t>
            </a:r>
            <a:r>
              <a:rPr lang="en-US" sz="3600">
                <a:latin typeface="Adobe Caslon Pro Bold"/>
              </a:rPr>
              <a:t>doing shopping</a:t>
            </a:r>
            <a:r>
              <a:rPr lang="ru-RU" sz="3600">
                <a:latin typeface="Calibri" pitchFamily="34" charset="0"/>
              </a:rPr>
              <a:t>, </a:t>
            </a:r>
            <a:r>
              <a:rPr lang="en-US" sz="3600">
                <a:latin typeface="Adobe Caslon Pro Bold"/>
              </a:rPr>
              <a:t>cooking </a:t>
            </a:r>
            <a:r>
              <a:rPr lang="ru-RU" sz="3600">
                <a:latin typeface="Calibri" pitchFamily="34" charset="0"/>
              </a:rPr>
              <a:t>,</a:t>
            </a:r>
            <a:r>
              <a:rPr lang="en-US" sz="3600">
                <a:latin typeface="Adobe Caslon Pro Bold"/>
              </a:rPr>
              <a:t>watching TV and so on</a:t>
            </a:r>
            <a:r>
              <a:rPr lang="ru-RU" sz="3600">
                <a:latin typeface="AR CENA"/>
              </a:rPr>
              <a:t>.</a:t>
            </a:r>
            <a:endParaRPr lang="ru-RU" sz="3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332656"/>
            <a:ext cx="5921621" cy="923330"/>
          </a:xfrm>
          <a:prstGeom prst="rect">
            <a:avLst/>
          </a:prstGeom>
          <a:noFill/>
        </p:spPr>
        <p:txBody>
          <a:bodyPr spcFirstLastPara="1" wrap="none">
            <a:prstTxWarp prst="textArch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The loudest shouters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7544" y="1628800"/>
            <a:ext cx="2485485" cy="347127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710211" y="1628800"/>
            <a:ext cx="2390181" cy="3628388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286559" y="2653600"/>
            <a:ext cx="2011752" cy="3022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3850" y="5445125"/>
            <a:ext cx="29622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b="1">
                <a:latin typeface="Calibri" pitchFamily="34" charset="0"/>
              </a:rPr>
              <a:t>Sementsova</a:t>
            </a:r>
            <a:r>
              <a:rPr lang="en-US" sz="2600">
                <a:latin typeface="Calibri" pitchFamily="34" charset="0"/>
              </a:rPr>
              <a:t> </a:t>
            </a:r>
            <a:r>
              <a:rPr lang="en-US" sz="2600" b="1">
                <a:latin typeface="Calibri" pitchFamily="34" charset="0"/>
              </a:rPr>
              <a:t>Olga</a:t>
            </a:r>
            <a:endParaRPr lang="ru-RU" sz="2600" b="1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159125" y="1773238"/>
            <a:ext cx="30035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600" b="1">
                <a:latin typeface="Calibri" pitchFamily="34" charset="0"/>
              </a:rPr>
              <a:t>Terentyev Aleksandr</a:t>
            </a:r>
            <a:endParaRPr lang="ru-RU" sz="2600" b="1"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011863" y="5445125"/>
            <a:ext cx="24701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600" b="1">
                <a:latin typeface="Calibri" pitchFamily="34" charset="0"/>
              </a:rPr>
              <a:t>Batmanova Irina</a:t>
            </a:r>
            <a:endParaRPr lang="ru-RU" sz="26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5778313" cy="923330"/>
          </a:xfrm>
          <a:prstGeom prst="rect">
            <a:avLst/>
          </a:prstGeom>
          <a:noFill/>
        </p:spPr>
        <p:txBody>
          <a:bodyPr wrap="none">
            <a:prstTxWarp prst="textDoubleWave1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The hardest worker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7950" y="2060575"/>
            <a:ext cx="47513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Calibri" pitchFamily="34" charset="0"/>
              </a:rPr>
              <a:t>Svetlana Ledkova</a:t>
            </a:r>
            <a:endParaRPr lang="ru-RU" sz="3600">
              <a:latin typeface="Calibri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8125" y="3644900"/>
            <a:ext cx="403383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sto MT"/>
                <a:ea typeface="Angsana New"/>
                <a:cs typeface="Angsana New"/>
              </a:rPr>
              <a:t>She is an ace pupil </a:t>
            </a:r>
            <a:r>
              <a:rPr lang="ru-RU" sz="3200" b="1">
                <a:latin typeface="Calibri" pitchFamily="34" charset="0"/>
                <a:ea typeface="Angsana New"/>
                <a:cs typeface="Angsana New"/>
              </a:rPr>
              <a:t>.</a:t>
            </a:r>
            <a:r>
              <a:rPr lang="en-US" sz="3200" b="1">
                <a:latin typeface="Calisto MT"/>
                <a:ea typeface="Angsana New"/>
                <a:cs typeface="Angsana New"/>
              </a:rPr>
              <a:t>She studies hard</a:t>
            </a:r>
            <a:r>
              <a:rPr lang="ru-RU" sz="3200" b="1">
                <a:latin typeface="Calibri" pitchFamily="34" charset="0"/>
                <a:ea typeface="Angsana New"/>
                <a:cs typeface="Angsana New"/>
              </a:rPr>
              <a:t> .</a:t>
            </a:r>
            <a:r>
              <a:rPr lang="en-US" sz="3200" b="1">
                <a:latin typeface="Calisto MT"/>
                <a:ea typeface="Angsana New"/>
                <a:cs typeface="Angsana New"/>
              </a:rPr>
              <a:t>Her favourite subject is Russian language and Literature</a:t>
            </a:r>
            <a:r>
              <a:rPr lang="ru-RU" sz="3200" b="1">
                <a:latin typeface="Calibri" pitchFamily="34" charset="0"/>
                <a:ea typeface="Angsana New"/>
                <a:cs typeface="Angsana New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/>
            </a:extLst>
          </a:blip>
          <a:srcRect l="720" r="-1"/>
          <a:stretch/>
        </p:blipFill>
        <p:spPr>
          <a:xfrm rot="2208530">
            <a:off x="3610981" y="2051568"/>
            <a:ext cx="5532107" cy="4149080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6007350" cy="92333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>
            <a:prstTxWarp prst="textWave1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/>
                <a:solidFill>
                  <a:schemeClr val="accent3"/>
                </a:solidFill>
                <a:latin typeface="+mn-lt"/>
              </a:rPr>
              <a:t>The quickest learner</a:t>
            </a:r>
            <a:endParaRPr lang="ru-RU" sz="5400" b="1" dirty="0">
              <a:ln/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77863" y="1685925"/>
            <a:ext cx="25098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</a:rPr>
              <a:t>Gavrilova Natasha</a:t>
            </a:r>
            <a:endParaRPr lang="ru-RU" sz="2400" b="1">
              <a:latin typeface="Calibri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5138" y="2492375"/>
            <a:ext cx="293687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Calibri" pitchFamily="34" charset="0"/>
              </a:rPr>
              <a:t>She is an ace pupil</a:t>
            </a:r>
            <a:r>
              <a:rPr lang="ru-RU" sz="2400">
                <a:latin typeface="Calibri" pitchFamily="34" charset="0"/>
              </a:rPr>
              <a:t>.</a:t>
            </a:r>
            <a:r>
              <a:rPr lang="en-US" sz="2400">
                <a:latin typeface="Calibri" pitchFamily="34" charset="0"/>
              </a:rPr>
              <a:t>She writes quickly</a:t>
            </a:r>
            <a:r>
              <a:rPr lang="ru-RU" sz="2400">
                <a:latin typeface="Calibri" pitchFamily="34" charset="0"/>
              </a:rPr>
              <a:t> .</a:t>
            </a:r>
            <a:r>
              <a:rPr lang="en-US" sz="2400">
                <a:latin typeface="Calibri" pitchFamily="34" charset="0"/>
              </a:rPr>
              <a:t>She likes quickly reading</a:t>
            </a:r>
            <a:r>
              <a:rPr lang="ru-RU" sz="2400">
                <a:latin typeface="Calibri" pitchFamily="34" charset="0"/>
              </a:rPr>
              <a:t> .</a:t>
            </a:r>
            <a:r>
              <a:rPr lang="en-US" sz="2400">
                <a:latin typeface="Calibri" pitchFamily="34" charset="0"/>
              </a:rPr>
              <a:t>She can quickly find information in Internet</a:t>
            </a:r>
            <a:r>
              <a:rPr lang="ru-RU" sz="2400">
                <a:latin typeface="Calibri" pitchFamily="34" charset="0"/>
              </a:rPr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 rot="4292667">
            <a:off x="3632379" y="2022465"/>
            <a:ext cx="5108965" cy="383172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5097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60648"/>
            <a:ext cx="6892977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  <a:scene3d>
              <a:camera prst="perspectiveRigh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The funniest </a:t>
            </a: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storyteller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755576" y="1484784"/>
            <a:ext cx="3086075" cy="411476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067175" y="1504950"/>
            <a:ext cx="45894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Adobe Heiti Std R"/>
                <a:ea typeface="Adobe Heiti Std R"/>
                <a:cs typeface="Adobe Heiti Std R"/>
              </a:rPr>
              <a:t>Ivochkina Ann</a:t>
            </a:r>
            <a:endParaRPr lang="ru-RU" sz="4000">
              <a:latin typeface="Adobe Heiti Std R"/>
              <a:ea typeface="Adobe Heiti Std R"/>
              <a:cs typeface="Adobe Heiti Std 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79925" y="2565400"/>
            <a:ext cx="4176713" cy="4030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j-lt"/>
              </a:rPr>
              <a:t>Her name is Ann</a:t>
            </a:r>
            <a:r>
              <a:rPr lang="ru-RU" sz="3200" dirty="0">
                <a:latin typeface="+mj-lt"/>
              </a:rPr>
              <a:t>.</a:t>
            </a:r>
            <a:r>
              <a:rPr lang="en-US" sz="3200" dirty="0">
                <a:latin typeface="+mj-lt"/>
              </a:rPr>
              <a:t> She is 13</a:t>
            </a:r>
            <a:r>
              <a:rPr lang="ru-RU" sz="3200" dirty="0">
                <a:latin typeface="+mj-lt"/>
              </a:rPr>
              <a:t>. </a:t>
            </a:r>
            <a:r>
              <a:rPr lang="en-US" sz="3200" dirty="0">
                <a:latin typeface="+mj-lt"/>
              </a:rPr>
              <a:t>She</a:t>
            </a:r>
            <a:r>
              <a:rPr lang="ru-RU" sz="3200" dirty="0">
                <a:latin typeface="+mj-lt"/>
              </a:rPr>
              <a:t> </a:t>
            </a:r>
            <a:r>
              <a:rPr lang="en-US" sz="3200" dirty="0">
                <a:latin typeface="+mj-lt"/>
              </a:rPr>
              <a:t>lived in the country and I wend to the little village school</a:t>
            </a:r>
            <a:r>
              <a:rPr lang="ru-RU" sz="3200" dirty="0">
                <a:latin typeface="+mj-lt"/>
              </a:rPr>
              <a:t>.</a:t>
            </a:r>
            <a:r>
              <a:rPr lang="en-US" sz="3200" dirty="0">
                <a:latin typeface="+mj-lt"/>
              </a:rPr>
              <a:t> She is like storyteller</a:t>
            </a:r>
            <a:r>
              <a:rPr lang="ru-RU" sz="3200" dirty="0">
                <a:latin typeface="+mj-lt"/>
              </a:rPr>
              <a:t>.</a:t>
            </a:r>
            <a:r>
              <a:rPr lang="en-US" sz="3200" dirty="0">
                <a:latin typeface="+mj-lt"/>
              </a:rPr>
              <a:t>Her likes teacher is Valentina Pavlovna</a:t>
            </a:r>
            <a:r>
              <a:rPr lang="ru-RU" sz="3200" dirty="0">
                <a:latin typeface="+mj-lt"/>
              </a:rPr>
              <a:t>.</a:t>
            </a:r>
            <a:endParaRPr lang="ru-RU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48341"/>
            <a:ext cx="7050841" cy="923330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The cleverest reader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9750" y="5487988"/>
            <a:ext cx="28797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Poplar Std"/>
              </a:rPr>
              <a:t>Sveta Ledkova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16463" y="2225675"/>
            <a:ext cx="352425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Jokerman"/>
              </a:rPr>
              <a:t>Her name is Svetlana</a:t>
            </a:r>
            <a:r>
              <a:rPr lang="ru-RU" sz="2800">
                <a:latin typeface="Calibri" pitchFamily="34" charset="0"/>
              </a:rPr>
              <a:t>.</a:t>
            </a:r>
            <a:r>
              <a:rPr lang="en-US" sz="2800">
                <a:latin typeface="Jokerman"/>
              </a:rPr>
              <a:t> She likes read</a:t>
            </a:r>
            <a:r>
              <a:rPr lang="ru-RU" sz="2800">
                <a:latin typeface="Calibri" pitchFamily="34" charset="0"/>
              </a:rPr>
              <a:t>.</a:t>
            </a:r>
            <a:r>
              <a:rPr lang="en-US" sz="2800">
                <a:latin typeface="Jokerman"/>
              </a:rPr>
              <a:t> She write</a:t>
            </a:r>
            <a:r>
              <a:rPr lang="ru-RU" sz="2800">
                <a:latin typeface="Calibri" pitchFamily="34" charset="0"/>
              </a:rPr>
              <a:t> </a:t>
            </a:r>
            <a:r>
              <a:rPr lang="en-US" sz="2800">
                <a:latin typeface="Jokerman"/>
              </a:rPr>
              <a:t>works on stories</a:t>
            </a:r>
            <a:r>
              <a:rPr lang="ru-RU" sz="2800">
                <a:latin typeface="Calibri" pitchFamily="34" charset="0"/>
              </a:rPr>
              <a:t>,</a:t>
            </a:r>
            <a:r>
              <a:rPr lang="en-US" sz="2800">
                <a:latin typeface="Jokerman"/>
              </a:rPr>
              <a:t> understanding meaning work</a:t>
            </a:r>
            <a:r>
              <a:rPr lang="ru-RU" sz="2800">
                <a:latin typeface="Calibri" pitchFamily="34" charset="0"/>
              </a:rPr>
              <a:t>.</a:t>
            </a:r>
            <a:r>
              <a:rPr lang="en-US" sz="2800">
                <a:latin typeface="Jokerman"/>
              </a:rPr>
              <a:t> Her favourite subjects is Literature and Russian language</a:t>
            </a:r>
            <a:r>
              <a:rPr lang="ru-RU" sz="2800">
                <a:latin typeface="Calibri" pitchFamily="34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 rot="1298116">
            <a:off x="100213" y="1849476"/>
            <a:ext cx="4821273" cy="3615955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7632848" cy="1728192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none">
            <a:prstTxWarp prst="textCascadeU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The best house helper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0" y="1844824"/>
            <a:ext cx="5057418" cy="453650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407025" y="1604963"/>
            <a:ext cx="3459163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It is a 7b class</a:t>
            </a:r>
            <a:r>
              <a:rPr lang="ru-RU" sz="3200" b="1">
                <a:latin typeface="Calibri" pitchFamily="34" charset="0"/>
              </a:rPr>
              <a:t>.</a:t>
            </a:r>
            <a:r>
              <a:rPr lang="en-US" sz="3200" b="1">
                <a:latin typeface="Calibri" pitchFamily="34" charset="0"/>
              </a:rPr>
              <a:t> He is from Ovgort</a:t>
            </a:r>
            <a:r>
              <a:rPr lang="ru-RU" sz="3200" b="1">
                <a:latin typeface="Calibri" pitchFamily="34" charset="0"/>
              </a:rPr>
              <a:t>.</a:t>
            </a:r>
            <a:r>
              <a:rPr lang="en-US" sz="3200" b="1">
                <a:latin typeface="Calibri" pitchFamily="34" charset="0"/>
              </a:rPr>
              <a:t> He has a mother</a:t>
            </a:r>
            <a:r>
              <a:rPr lang="ru-RU" sz="3200" b="1">
                <a:latin typeface="Calibri" pitchFamily="34" charset="0"/>
              </a:rPr>
              <a:t>. </a:t>
            </a:r>
            <a:r>
              <a:rPr lang="en-US" sz="3200" b="1">
                <a:latin typeface="Calibri" pitchFamily="34" charset="0"/>
              </a:rPr>
              <a:t>Her name is Marina Vladimirovna</a:t>
            </a:r>
            <a:r>
              <a:rPr lang="ru-RU" sz="3200" b="1">
                <a:latin typeface="Calibri" pitchFamily="34" charset="0"/>
              </a:rPr>
              <a:t>. </a:t>
            </a:r>
            <a:r>
              <a:rPr lang="en-US" sz="3200" b="1">
                <a:latin typeface="Calibri" pitchFamily="34" charset="0"/>
              </a:rPr>
              <a:t>7b class Jerk of all trades</a:t>
            </a:r>
            <a:r>
              <a:rPr lang="ru-RU" sz="3200" b="1">
                <a:latin typeface="Calibri" pitchFamily="34" charset="0"/>
              </a:rPr>
              <a:t>.</a:t>
            </a:r>
            <a:r>
              <a:rPr lang="en-US" sz="3200" b="1">
                <a:latin typeface="Calibri" pitchFamily="34" charset="0"/>
              </a:rPr>
              <a:t> An ace pupils</a:t>
            </a:r>
            <a:r>
              <a:rPr lang="ru-RU" sz="3200" b="1">
                <a:latin typeface="Calibri" pitchFamily="34" charset="0"/>
              </a:rPr>
              <a:t>.</a:t>
            </a:r>
            <a:r>
              <a:rPr lang="en-US" sz="3200" b="1">
                <a:latin typeface="Calibri" pitchFamily="34" charset="0"/>
              </a:rPr>
              <a:t>I have not some problems</a:t>
            </a:r>
            <a:r>
              <a:rPr lang="ru-RU" sz="3200" b="1">
                <a:latin typeface="Calibri" pitchFamily="34" charset="0"/>
              </a:rPr>
              <a:t>.</a:t>
            </a:r>
            <a:r>
              <a:rPr lang="en-US" sz="3200" b="1">
                <a:latin typeface="Calibri" pitchFamily="34" charset="0"/>
              </a:rPr>
              <a:t> We likes helper</a:t>
            </a:r>
            <a:r>
              <a:rPr lang="ru-RU" sz="3200" b="1">
                <a:latin typeface="Calibri" pitchFamily="34" charset="0"/>
              </a:rPr>
              <a:t>.</a:t>
            </a:r>
            <a:r>
              <a:rPr lang="en-US" sz="3200" b="1">
                <a:latin typeface="Calibri" pitchFamily="34" charset="0"/>
              </a:rPr>
              <a:t> </a:t>
            </a:r>
            <a:endParaRPr lang="ru-RU" sz="32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35088" y="2060848"/>
            <a:ext cx="5073825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50800"/>
                <a:solidFill>
                  <a:schemeClr val="bg1">
                    <a:shade val="50000"/>
                  </a:schemeClr>
                </a:solidFill>
                <a:latin typeface="Jokerman" pitchFamily="82" charset="0"/>
              </a:rPr>
              <a:t>The and</a:t>
            </a:r>
            <a:endParaRPr lang="ru-RU" sz="9600" b="1" dirty="0">
              <a:ln w="50800"/>
              <a:solidFill>
                <a:schemeClr val="bg1">
                  <a:shade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195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21" baseType="lpstr">
      <vt:lpstr>Calibri</vt:lpstr>
      <vt:lpstr>Arial</vt:lpstr>
      <vt:lpstr>Adobe Fan Heiti Std B</vt:lpstr>
      <vt:lpstr>Blackadder ITC</vt:lpstr>
      <vt:lpstr>Adobe Caslon Pro Bold</vt:lpstr>
      <vt:lpstr>AR CENA</vt:lpstr>
      <vt:lpstr>Calisto MT</vt:lpstr>
      <vt:lpstr>Angsana New</vt:lpstr>
      <vt:lpstr>Adobe Heiti Std R</vt:lpstr>
      <vt:lpstr>Poplar Std</vt:lpstr>
      <vt:lpstr>Jokerman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Alyona</dc:creator>
  <cp:lastModifiedBy>Loner-XP</cp:lastModifiedBy>
  <cp:revision>36</cp:revision>
  <dcterms:created xsi:type="dcterms:W3CDTF">2012-10-15T13:44:22Z</dcterms:created>
  <dcterms:modified xsi:type="dcterms:W3CDTF">2012-12-04T19:09:06Z</dcterms:modified>
</cp:coreProperties>
</file>