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8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33" autoAdjust="0"/>
    <p:restoredTop sz="94699" autoAdjust="0"/>
  </p:normalViewPr>
  <p:slideViewPr>
    <p:cSldViewPr>
      <p:cViewPr varScale="1">
        <p:scale>
          <a:sx n="87" d="100"/>
          <a:sy n="87" d="100"/>
        </p:scale>
        <p:origin x="-14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500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 advTm="5000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Пословицы и поговорки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                                                    Подготовили ученицы </a:t>
            </a:r>
          </a:p>
          <a:p>
            <a:r>
              <a:rPr lang="ru-RU" dirty="0" smtClean="0"/>
              <a:t>7»А» класса</a:t>
            </a:r>
          </a:p>
          <a:p>
            <a:r>
              <a:rPr lang="ru-RU" dirty="0" err="1" smtClean="0"/>
              <a:t>Чеснягина</a:t>
            </a:r>
            <a:r>
              <a:rPr lang="ru-RU" dirty="0" smtClean="0"/>
              <a:t> Анастасия,</a:t>
            </a:r>
          </a:p>
          <a:p>
            <a:r>
              <a:rPr lang="ru-RU" dirty="0" smtClean="0"/>
              <a:t>  Мельникова Виктория   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 advTm="5000">
    <p:wheel spokes="8"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Вместе тесно, а врозь скучно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Наталья\Рабочий стол\76187225_Widescreen_Shrek___friends_005146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071678"/>
            <a:ext cx="6715172" cy="4198183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dirty="0" smtClean="0"/>
              <a:t>Расстояние дружбе не мешает. 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Documents and Settings\Наталья\Рабочий стол\77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071678"/>
            <a:ext cx="6413777" cy="4286280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186766" cy="8469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На деньги друга не купить.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Наталья\Рабочий стол\pocket-mone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428868"/>
            <a:ext cx="6467464" cy="3643338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Дружба как стекло: разобьешь — не сложишь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Наталья\Рабочий стол\iphone-wallpaper-background-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143116"/>
            <a:ext cx="6286544" cy="4000528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Дерево живет корнями, а человек друзьями.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389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Наталья\Рабочий стол\x_4750173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143116"/>
            <a:ext cx="6038852" cy="4029234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Друга ищи, а нашел, береги.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Наталья\Рабочий стол\76006377_large_3949747_1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000240"/>
            <a:ext cx="6786610" cy="4309721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Не мил и свет, коли друга нет.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Documents and Settings\Наталья\Рабочий стол\25287188_pros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143117"/>
            <a:ext cx="6858048" cy="4143404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Золото познается огнем, а друг — золотом.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Наталья\Рабочий стол\wpapers_ru_Золотой-песо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928802"/>
            <a:ext cx="7378707" cy="4150523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 тот друг, кто потакает, а тот, кто на ум на­ставляет.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Наталья\Рабочий стол\image3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071678"/>
            <a:ext cx="4714908" cy="4286280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Дружба не гриб, в лесу не найдешь.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Наталья\Рабочий стол\bely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928802"/>
            <a:ext cx="7202508" cy="4321505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Пословица</a:t>
            </a:r>
            <a:r>
              <a:rPr lang="ru-RU" dirty="0" smtClean="0"/>
              <a:t> — малая форма народного поэтического творчества, облаченная в краткое, ритмизованное изречение, несущее обобщённую мысль, вывод.</a:t>
            </a:r>
          </a:p>
          <a:p>
            <a:pPr>
              <a:buNone/>
            </a:pPr>
            <a:r>
              <a:rPr lang="ru-RU" b="1" dirty="0" smtClean="0"/>
              <a:t>   </a:t>
            </a:r>
          </a:p>
          <a:p>
            <a:pPr>
              <a:buNone/>
            </a:pPr>
            <a:r>
              <a:rPr lang="ru-RU" b="1" dirty="0" smtClean="0"/>
              <a:t>    Поговорка</a:t>
            </a:r>
            <a:r>
              <a:rPr lang="ru-RU" dirty="0" smtClean="0"/>
              <a:t> — словосочетание, оборот речи, отражающий какое-либо явление жизни.</a:t>
            </a:r>
            <a:endParaRPr lang="ru-RU" dirty="0"/>
          </a:p>
        </p:txBody>
      </p:sp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Друга узнаешь в беде, а </a:t>
            </a:r>
            <a:r>
              <a:rPr lang="ru-RU" dirty="0" err="1" smtClean="0"/>
              <a:t>обжору</a:t>
            </a:r>
            <a:r>
              <a:rPr lang="ru-RU" dirty="0" smtClean="0"/>
              <a:t> в еде.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Documents and Settings\Наталья\Рабочий стол\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5247" y="1470882"/>
            <a:ext cx="5067083" cy="4529885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Друг неиспытанный, что орех </a:t>
            </a:r>
            <a:r>
              <a:rPr lang="ru-RU" dirty="0" err="1" smtClean="0"/>
              <a:t>нерасколотый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Наталья\Рабочий стол\vopros_otvet_orekhi_semena_i_bobovye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143116"/>
            <a:ext cx="4357718" cy="4041159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Изведан друг — куль соли вместе съели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Наталья\Рабочий стол\f80fd8094ae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7" y="1928802"/>
            <a:ext cx="6554785" cy="4357718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Друзей — водой не разольешь.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Documents and Settings\Наталья\Рабочий стол\x_a2b134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928802"/>
            <a:ext cx="5522913" cy="4141788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Был я у друга, пил воду: слаще меду.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Documents and Settings\Наталья\Рабочий стол\med1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928802"/>
            <a:ext cx="5715040" cy="4281498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Горе на двоих — полгоря, радость на двоих — две радости.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Documents and Settings\Наталья\Рабочий стол\becti_net_r365993d14t111508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928802"/>
            <a:ext cx="5572828" cy="4171952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Гору разрушает ветер, людскую дружбу — слово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Наталья\Рабочий стол\1302079522_1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928802"/>
            <a:ext cx="5572164" cy="4339859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Documents and Settings\Наталья\Рабочий стол\0_7d62b_ecedbe59_X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1438" y="-53579"/>
            <a:ext cx="9215438" cy="691157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wheel spokes="8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Один за всех и все за одного</a:t>
            </a:r>
            <a:endParaRPr lang="ru-RU" dirty="0"/>
          </a:p>
        </p:txBody>
      </p:sp>
      <p:pic>
        <p:nvPicPr>
          <p:cNvPr id="1027" name="Picture 3" descr="C:\Documents and Settings\Наталья\Рабочий стол\127571_2102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143116"/>
            <a:ext cx="5715001" cy="3838575"/>
          </a:xfrm>
          <a:prstGeom prst="rect">
            <a:avLst/>
          </a:prstGeom>
          <a:noFill/>
        </p:spPr>
      </p:pic>
      <p:sp>
        <p:nvSpPr>
          <p:cNvPr id="18" name="Содержимое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3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Доброе братство милее богатства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Наталья\Рабочий стол\budte-dobryi-drug-drugu-620x46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000240"/>
            <a:ext cx="5905500" cy="4429125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Не имей сто рублей, а имей сто друзей.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Наталья\Рабочий стол\100friends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278848"/>
            <a:ext cx="6118319" cy="3793358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4000" dirty="0" smtClean="0"/>
              <a:t>Друг - ценный клад, недругу никто не рад.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Documents and Settings\Наталья\Рабочий стол\untitled1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928802"/>
            <a:ext cx="6134100" cy="4610100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Крепкую дружбу и топором не разрубишь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C:\Documents and Settings\Наталья\Рабочий стол\29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071678"/>
            <a:ext cx="5214973" cy="4286280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Добро потеряешь - опять наживёшь, друга потеряешь - уже не вернёшь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Documents and Settings\Наталья\Рабочий стол\x_8cba7f2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903158"/>
            <a:ext cx="5429288" cy="4454800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Будете друг за дружку держаться - можете ничего не бояться.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Наталья\Рабочий стол\x_e3a0ae7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928802"/>
            <a:ext cx="4000528" cy="4441358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191</TotalTime>
  <Words>98</Words>
  <PresentationFormat>Экран (4:3)</PresentationFormat>
  <Paragraphs>32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Пословицы и поговорки</vt:lpstr>
      <vt:lpstr>Слайд 2</vt:lpstr>
      <vt:lpstr>  Один за всех и все за одного</vt:lpstr>
      <vt:lpstr>Доброе братство милее богатства</vt:lpstr>
      <vt:lpstr> Не имей сто рублей, а имей сто друзей.</vt:lpstr>
      <vt:lpstr>Друг - ценный клад, недругу никто не рад.</vt:lpstr>
      <vt:lpstr>Крепкую дружбу и топором не разрубишь</vt:lpstr>
      <vt:lpstr>Добро потеряешь - опять наживёшь, друга потеряешь - уже не вернёшь</vt:lpstr>
      <vt:lpstr> Будете друг за дружку держаться - можете ничего не бояться.</vt:lpstr>
      <vt:lpstr>Вместе тесно, а врозь скучно</vt:lpstr>
      <vt:lpstr>Расстояние дружбе не мешает.  </vt:lpstr>
      <vt:lpstr>         На деньги друга не купить.</vt:lpstr>
      <vt:lpstr>. Дружба как стекло: разобьешь — не сложишь</vt:lpstr>
      <vt:lpstr> Дерево живет корнями, а человек друзьями.</vt:lpstr>
      <vt:lpstr>        Друга ищи, а нашел, береги.</vt:lpstr>
      <vt:lpstr>    Не мил и свет, коли друга нет.</vt:lpstr>
      <vt:lpstr> Золото познается огнем, а друг — золотом.</vt:lpstr>
      <vt:lpstr>Не тот друг, кто потакает, а тот, кто на ум на­ставляет.</vt:lpstr>
      <vt:lpstr> Дружба не гриб, в лесу не найдешь.</vt:lpstr>
      <vt:lpstr> Друга узнаешь в беде, а обжору в еде.</vt:lpstr>
      <vt:lpstr> Друг неиспытанный, что орех нерасколотый.</vt:lpstr>
      <vt:lpstr>Изведан друг — куль соли вместе съели</vt:lpstr>
      <vt:lpstr>  Друзей — водой не разольешь.</vt:lpstr>
      <vt:lpstr> Был я у друга, пил воду: слаще меду.</vt:lpstr>
      <vt:lpstr> Горе на двоих — полгоря, радость на двоих — две радости.</vt:lpstr>
      <vt:lpstr>Гору разрушает ветер, людскую дружбу — слово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Анастасия</cp:lastModifiedBy>
  <cp:revision>25</cp:revision>
  <dcterms:modified xsi:type="dcterms:W3CDTF">2012-09-13T15:00:17Z</dcterms:modified>
</cp:coreProperties>
</file>