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71" r:id="rId2"/>
    <p:sldId id="257" r:id="rId3"/>
    <p:sldId id="269" r:id="rId4"/>
    <p:sldId id="270" r:id="rId5"/>
    <p:sldId id="259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98" autoAdjust="0"/>
    <p:restoredTop sz="94533" autoAdjust="0"/>
  </p:normalViewPr>
  <p:slideViewPr>
    <p:cSldViewPr>
      <p:cViewPr varScale="1">
        <p:scale>
          <a:sx n="70" d="100"/>
          <a:sy n="70" d="100"/>
        </p:scale>
        <p:origin x="-48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D82788-3CDE-42CA-8720-0E14F794B540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D9D13C-EA8B-4449-B478-2A8664363A3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13666-62A4-4856-9A9E-DDA5113A53DA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52FA9-0CF6-43CF-AF23-DB3B16B593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10000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13666-62A4-4856-9A9E-DDA5113A53DA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52FA9-0CF6-43CF-AF23-DB3B16B593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10000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13666-62A4-4856-9A9E-DDA5113A53DA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52FA9-0CF6-43CF-AF23-DB3B16B593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10000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13666-62A4-4856-9A9E-DDA5113A53DA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52FA9-0CF6-43CF-AF23-DB3B16B593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10000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13666-62A4-4856-9A9E-DDA5113A53DA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52FA9-0CF6-43CF-AF23-DB3B16B593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10000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13666-62A4-4856-9A9E-DDA5113A53DA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52FA9-0CF6-43CF-AF23-DB3B16B593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10000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13666-62A4-4856-9A9E-DDA5113A53DA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52FA9-0CF6-43CF-AF23-DB3B16B593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10000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13666-62A4-4856-9A9E-DDA5113A53DA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52FA9-0CF6-43CF-AF23-DB3B16B593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10000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13666-62A4-4856-9A9E-DDA5113A53DA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52FA9-0CF6-43CF-AF23-DB3B16B593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10000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13666-62A4-4856-9A9E-DDA5113A53DA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52FA9-0CF6-43CF-AF23-DB3B16B593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10000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13666-62A4-4856-9A9E-DDA5113A53DA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52FA9-0CF6-43CF-AF23-DB3B16B593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10000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C13666-62A4-4856-9A9E-DDA5113A53DA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B52FA9-0CF6-43CF-AF23-DB3B16B5938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Tm="10000"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Презентация 11 «А» класса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28890" y="5286388"/>
            <a:ext cx="6415110" cy="1852610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Подготовил: Евдокимов </a:t>
            </a:r>
            <a:r>
              <a:rPr lang="ru-RU" sz="1800" dirty="0" err="1" smtClean="0"/>
              <a:t>Айаал</a:t>
            </a:r>
            <a:endParaRPr lang="ru-RU" sz="1800" dirty="0" smtClean="0"/>
          </a:p>
          <a:p>
            <a:r>
              <a:rPr lang="ru-RU" sz="1800" dirty="0" smtClean="0"/>
              <a:t>                            Руководитель: Софронова Марина Ивановна</a:t>
            </a:r>
            <a:endParaRPr lang="ru-RU" sz="1800" dirty="0"/>
          </a:p>
        </p:txBody>
      </p:sp>
    </p:spTree>
  </p:cSld>
  <p:clrMapOvr>
    <a:masterClrMapping/>
  </p:clrMapOvr>
  <p:transition spd="slow" advTm="10000">
    <p:wedg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евдок айаал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10000"/>
          </a:blip>
          <a:srcRect l="6373" r="2809"/>
          <a:stretch>
            <a:fillRect/>
          </a:stretch>
        </p:blipFill>
        <p:spPr>
          <a:xfrm>
            <a:off x="1500166" y="785794"/>
            <a:ext cx="2036465" cy="2926080"/>
          </a:xfrm>
          <a:prstGeom prst="round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72066" y="857232"/>
            <a:ext cx="4643470" cy="4691063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Евдокимов </a:t>
            </a:r>
            <a:r>
              <a:rPr lang="ru-RU" sz="3200" dirty="0" err="1" smtClean="0"/>
              <a:t>Айаал</a:t>
            </a:r>
            <a:endParaRPr lang="ru-RU" sz="3200" dirty="0" smtClean="0"/>
          </a:p>
          <a:p>
            <a:r>
              <a:rPr lang="ru-RU" sz="3200" dirty="0" smtClean="0"/>
              <a:t>Ударник учебы</a:t>
            </a:r>
          </a:p>
          <a:p>
            <a:r>
              <a:rPr lang="ru-RU" sz="3200" dirty="0" smtClean="0"/>
              <a:t>Виртуальный гений</a:t>
            </a:r>
          </a:p>
          <a:p>
            <a:r>
              <a:rPr lang="ru-RU" sz="3200" dirty="0" smtClean="0"/>
              <a:t> 11 А класса</a:t>
            </a:r>
            <a:endParaRPr lang="ru-RU" sz="3200" dirty="0"/>
          </a:p>
        </p:txBody>
      </p:sp>
    </p:spTree>
  </p:cSld>
  <p:clrMapOvr>
    <a:masterClrMapping/>
  </p:clrMapOvr>
  <p:transition spd="slow" advTm="10000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николаев ньургун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57290" y="857232"/>
            <a:ext cx="2080260" cy="2926080"/>
          </a:xfr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7" name="Текст 3"/>
          <p:cNvSpPr txBox="1">
            <a:spLocks noGrp="1"/>
          </p:cNvSpPr>
          <p:nvPr>
            <p:ph type="body" sz="half" idx="2"/>
          </p:nvPr>
        </p:nvSpPr>
        <p:spPr>
          <a:xfrm>
            <a:off x="4857752" y="357166"/>
            <a:ext cx="4500563" cy="5619772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Николаев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32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Ньургун</a:t>
            </a:r>
            <a:endParaRPr kumimoji="0" lang="ru-RU" sz="32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Ударник учебы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Многократный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призер </a:t>
            </a:r>
            <a:r>
              <a:rPr kumimoji="0" lang="ru-RU" sz="32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улусных,региональных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олимпиад по многим предметам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3200" dirty="0" smtClean="0"/>
              <a:t>Трехкратный призер Государственной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олимпиады по биологии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3200" dirty="0" smtClean="0"/>
              <a:t>Студент Московской аграрной Академии им.Тимирязева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Умник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и гордость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11 А класса</a:t>
            </a:r>
          </a:p>
        </p:txBody>
      </p:sp>
    </p:spTree>
  </p:cSld>
  <p:clrMapOvr>
    <a:masterClrMapping/>
  </p:clrMapOvr>
  <p:transition spd="slow" advTm="10000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гаврильева майя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00166" y="928670"/>
            <a:ext cx="2001289" cy="2926080"/>
          </a:xfr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286380" y="1000108"/>
            <a:ext cx="3571900" cy="4691063"/>
          </a:xfrm>
        </p:spPr>
        <p:txBody>
          <a:bodyPr>
            <a:normAutofit/>
          </a:bodyPr>
          <a:lstStyle/>
          <a:p>
            <a:pPr marL="342900" lvl="0" indent="-342900">
              <a:defRPr/>
            </a:pPr>
            <a:r>
              <a:rPr lang="ru-RU" sz="2400" dirty="0" err="1" smtClean="0"/>
              <a:t>Гаврильева</a:t>
            </a:r>
            <a:r>
              <a:rPr lang="ru-RU" sz="2400" dirty="0" smtClean="0"/>
              <a:t> Майя </a:t>
            </a:r>
            <a:endParaRPr lang="ru-RU" sz="2400" dirty="0"/>
          </a:p>
          <a:p>
            <a:pPr marL="342900" lvl="0" indent="-342900">
              <a:defRPr/>
            </a:pPr>
            <a:r>
              <a:rPr lang="ru-RU" sz="2400" dirty="0" smtClean="0"/>
              <a:t>Отличник </a:t>
            </a:r>
            <a:r>
              <a:rPr lang="ru-RU" sz="2400" dirty="0"/>
              <a:t>учебы</a:t>
            </a:r>
          </a:p>
          <a:p>
            <a:pPr marL="342900" lvl="0" indent="-342900">
              <a:defRPr/>
            </a:pPr>
            <a:r>
              <a:rPr lang="ru-RU" sz="2400" dirty="0"/>
              <a:t>Многократный призер </a:t>
            </a:r>
            <a:r>
              <a:rPr lang="ru-RU" sz="2400" dirty="0" smtClean="0"/>
              <a:t>улусных олимпиад по</a:t>
            </a:r>
          </a:p>
          <a:p>
            <a:pPr marL="342900" lvl="0" indent="-342900">
              <a:defRPr/>
            </a:pPr>
            <a:r>
              <a:rPr lang="ru-RU" sz="2400" dirty="0" smtClean="0"/>
              <a:t>Русскому и английскому языкам</a:t>
            </a:r>
            <a:endParaRPr lang="ru-RU" sz="2400" dirty="0"/>
          </a:p>
          <a:p>
            <a:pPr marL="342900" lvl="0" indent="-342900">
              <a:defRPr/>
            </a:pPr>
            <a:r>
              <a:rPr lang="ru-RU" sz="2400" smtClean="0"/>
              <a:t>Честь и совесть</a:t>
            </a:r>
            <a:endParaRPr lang="ru-RU" sz="2400" dirty="0"/>
          </a:p>
          <a:p>
            <a:pPr marL="342900" lvl="0" indent="-342900">
              <a:defRPr/>
            </a:pPr>
            <a:r>
              <a:rPr lang="ru-RU" sz="2400" dirty="0"/>
              <a:t>   11 А класса</a:t>
            </a:r>
          </a:p>
          <a:p>
            <a:endParaRPr lang="ru-RU" dirty="0"/>
          </a:p>
        </p:txBody>
      </p:sp>
    </p:spTree>
  </p:cSld>
  <p:clrMapOvr>
    <a:masterClrMapping/>
  </p:clrMapOvr>
  <p:transition spd="slow" advTm="10000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Иванова маш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00166" y="571480"/>
            <a:ext cx="1963882" cy="2830484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4" name="Текст 3"/>
          <p:cNvSpPr txBox="1">
            <a:spLocks/>
          </p:cNvSpPr>
          <p:nvPr/>
        </p:nvSpPr>
        <p:spPr>
          <a:xfrm>
            <a:off x="5072066" y="857232"/>
            <a:ext cx="4643470" cy="46910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3200" dirty="0" smtClean="0"/>
              <a:t>Иванова Маша</a:t>
            </a:r>
            <a:endParaRPr lang="ru-RU" sz="3200" dirty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Ударник учебы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3200" dirty="0" smtClean="0"/>
              <a:t>Тургеневская девушка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11 А класса</a:t>
            </a:r>
          </a:p>
        </p:txBody>
      </p:sp>
    </p:spTree>
  </p:cSld>
  <p:clrMapOvr>
    <a:masterClrMapping/>
  </p:clrMapOvr>
  <p:transition spd="slow" advTm="10000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николаев айаал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57356" y="714356"/>
            <a:ext cx="1990898" cy="2926080"/>
          </a:xfr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6" name="Текст 3"/>
          <p:cNvSpPr txBox="1">
            <a:spLocks noGrp="1"/>
          </p:cNvSpPr>
          <p:nvPr>
            <p:ph type="body" sz="half" idx="2"/>
          </p:nvPr>
        </p:nvSpPr>
        <p:spPr>
          <a:xfrm>
            <a:off x="5429250" y="642938"/>
            <a:ext cx="3714750" cy="469106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3200" dirty="0" smtClean="0"/>
              <a:t> Николаев </a:t>
            </a:r>
            <a:r>
              <a:rPr lang="ru-RU" sz="3200" dirty="0" err="1" smtClean="0"/>
              <a:t>Айаал</a:t>
            </a:r>
            <a:endParaRPr lang="ru-RU" sz="3200" dirty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3200" dirty="0" smtClean="0"/>
              <a:t>Творческая личность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Лучший спортсмен    11 А класса</a:t>
            </a:r>
          </a:p>
        </p:txBody>
      </p:sp>
    </p:spTree>
  </p:cSld>
  <p:clrMapOvr>
    <a:masterClrMapping/>
  </p:clrMapOvr>
  <p:transition spd="slow" advTm="10000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николашкина сардаан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3255" r="8857"/>
          <a:stretch>
            <a:fillRect/>
          </a:stretch>
        </p:blipFill>
        <p:spPr>
          <a:xfrm>
            <a:off x="1714480" y="785794"/>
            <a:ext cx="1928755" cy="2926080"/>
          </a:xfr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6" name="Текст 3"/>
          <p:cNvSpPr txBox="1">
            <a:spLocks noGrp="1"/>
          </p:cNvSpPr>
          <p:nvPr>
            <p:ph type="body" sz="half" idx="2"/>
          </p:nvPr>
        </p:nvSpPr>
        <p:spPr>
          <a:xfrm>
            <a:off x="4572000" y="857250"/>
            <a:ext cx="4572000" cy="46910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3200" dirty="0" smtClean="0"/>
              <a:t> </a:t>
            </a:r>
            <a:r>
              <a:rPr lang="ru-RU" sz="3200" dirty="0" err="1" smtClean="0"/>
              <a:t>Николашкина</a:t>
            </a:r>
            <a:r>
              <a:rPr lang="ru-RU" sz="3200" dirty="0" smtClean="0"/>
              <a:t> </a:t>
            </a:r>
            <a:r>
              <a:rPr lang="ru-RU" sz="3200" dirty="0" err="1" smtClean="0"/>
              <a:t>Сардаана</a:t>
            </a:r>
            <a:endParaRPr lang="ru-RU" sz="3200" dirty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Ударник учебы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Нежность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и доброта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11 А класса</a:t>
            </a:r>
          </a:p>
        </p:txBody>
      </p:sp>
    </p:spTree>
  </p:cSld>
  <p:clrMapOvr>
    <a:masterClrMapping/>
  </p:clrMapOvr>
  <p:transition spd="slow" advTm="10000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семенов вов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1466" r="3358"/>
          <a:stretch>
            <a:fillRect/>
          </a:stretch>
        </p:blipFill>
        <p:spPr>
          <a:xfrm>
            <a:off x="1500166" y="928670"/>
            <a:ext cx="1925882" cy="3034146"/>
          </a:xfr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6" name="Текст 3"/>
          <p:cNvSpPr txBox="1">
            <a:spLocks noGrp="1"/>
          </p:cNvSpPr>
          <p:nvPr>
            <p:ph type="body" sz="half" idx="2"/>
          </p:nvPr>
        </p:nvSpPr>
        <p:spPr>
          <a:xfrm>
            <a:off x="4714874" y="857250"/>
            <a:ext cx="3786215" cy="46910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3200" dirty="0" smtClean="0"/>
              <a:t>Семенов Вова</a:t>
            </a:r>
            <a:endParaRPr lang="ru-RU" sz="3200" dirty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Ударник учебы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Опора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и защита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11 А класса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3200" dirty="0" smtClean="0"/>
              <a:t>Президент  школы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Лучший спортсмен</a:t>
            </a:r>
          </a:p>
        </p:txBody>
      </p:sp>
    </p:spTree>
  </p:cSld>
  <p:clrMapOvr>
    <a:masterClrMapping/>
  </p:clrMapOvr>
  <p:transition spd="slow" advTm="10000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павлова майя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71604" y="642918"/>
            <a:ext cx="2011680" cy="2926080"/>
          </a:xfr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6" name="Текст 3"/>
          <p:cNvSpPr txBox="1">
            <a:spLocks noGrp="1"/>
          </p:cNvSpPr>
          <p:nvPr>
            <p:ph type="body" sz="half" idx="2"/>
          </p:nvPr>
        </p:nvSpPr>
        <p:spPr>
          <a:xfrm>
            <a:off x="5000628" y="928688"/>
            <a:ext cx="4143372" cy="469106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3200" dirty="0" smtClean="0"/>
              <a:t>Павлова Майя</a:t>
            </a:r>
            <a:endParaRPr lang="ru-RU" sz="3200" dirty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3200" dirty="0" smtClean="0"/>
              <a:t>Отличница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учебы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Умница и Надежда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3200" dirty="0" smtClean="0"/>
              <a:t>11А класса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 advTm="10000"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131</Words>
  <Application>Microsoft Office PowerPoint</Application>
  <PresentationFormat>Экран (4:3)</PresentationFormat>
  <Paragraphs>41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11 «А» класса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Гаврильева Майя Отличница учебы Честь  и совесть  11 А класса</dc:title>
  <dc:creator>Admin</dc:creator>
  <cp:lastModifiedBy>FoM</cp:lastModifiedBy>
  <cp:revision>22</cp:revision>
  <dcterms:created xsi:type="dcterms:W3CDTF">2012-06-12T08:53:49Z</dcterms:created>
  <dcterms:modified xsi:type="dcterms:W3CDTF">2012-12-04T07:32:25Z</dcterms:modified>
</cp:coreProperties>
</file>