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63" r:id="rId5"/>
    <p:sldId id="267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AF013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20E4-A8CD-49D0-83AF-64ABCF76E85B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3B143-BCE5-477A-8DA4-E4D3BAF1E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20E4-A8CD-49D0-83AF-64ABCF76E85B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3B143-BCE5-477A-8DA4-E4D3BAF1E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20E4-A8CD-49D0-83AF-64ABCF76E85B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3B143-BCE5-477A-8DA4-E4D3BAF1E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20E4-A8CD-49D0-83AF-64ABCF76E85B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3B143-BCE5-477A-8DA4-E4D3BAF1E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20E4-A8CD-49D0-83AF-64ABCF76E85B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3B143-BCE5-477A-8DA4-E4D3BAF1E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20E4-A8CD-49D0-83AF-64ABCF76E85B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3B143-BCE5-477A-8DA4-E4D3BAF1E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20E4-A8CD-49D0-83AF-64ABCF76E85B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3B143-BCE5-477A-8DA4-E4D3BAF1E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20E4-A8CD-49D0-83AF-64ABCF76E85B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3B143-BCE5-477A-8DA4-E4D3BAF1E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20E4-A8CD-49D0-83AF-64ABCF76E85B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3B143-BCE5-477A-8DA4-E4D3BAF1E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20E4-A8CD-49D0-83AF-64ABCF76E85B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3B143-BCE5-477A-8DA4-E4D3BAF1E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20E4-A8CD-49D0-83AF-64ABCF76E85B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3B143-BCE5-477A-8DA4-E4D3BAF1E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920E4-A8CD-49D0-83AF-64ABCF76E85B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3B143-BCE5-477A-8DA4-E4D3BAF1E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jpeg"/><Relationship Id="rId1" Type="http://schemas.openxmlformats.org/officeDocument/2006/relationships/tags" Target="../tags/tag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audio" Target="../media/audio2.wav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99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85750" y="285750"/>
            <a:ext cx="8572500" cy="1214438"/>
          </a:xfrm>
          <a:prstGeom prst="round2Diag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There are 13 girls in our class. They are:</a:t>
            </a:r>
            <a:endParaRPr lang="ru-RU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7290" y="2071678"/>
            <a:ext cx="1071570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2285992"/>
            <a:ext cx="1071570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786710" y="2214554"/>
            <a:ext cx="1143008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71736" y="1928802"/>
            <a:ext cx="1143008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857620" y="1643050"/>
            <a:ext cx="1143008" cy="1542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143504" y="1928802"/>
            <a:ext cx="1214446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500826" y="2071678"/>
            <a:ext cx="1214445" cy="15716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14282" y="4286256"/>
            <a:ext cx="1285884" cy="17763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1714480" y="4500570"/>
            <a:ext cx="1310781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143240" y="4714884"/>
            <a:ext cx="1428760" cy="1792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643834" y="4286256"/>
            <a:ext cx="1249358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4643438" y="4714884"/>
            <a:ext cx="1365727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6143636" y="4500570"/>
            <a:ext cx="1339463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advTm="17110">
    <p:wipe dir="u"/>
    <p:sndAc>
      <p:stSnd>
        <p:snd r:embed="rId3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85750" y="214313"/>
            <a:ext cx="8572500" cy="1571625"/>
          </a:xfrm>
          <a:prstGeom prst="round2Diag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tx1"/>
                </a:solidFill>
                <a:latin typeface="Berlin Sans FB Demi" pitchFamily="34" charset="0"/>
              </a:rPr>
              <a:t>And these are our 7 boys: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2500306"/>
            <a:ext cx="1428759" cy="1785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43174" y="2000240"/>
            <a:ext cx="1428760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3504" y="2071678"/>
            <a:ext cx="1428760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00958" y="2357430"/>
            <a:ext cx="1357322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142976" y="4357694"/>
            <a:ext cx="1500198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143636" y="4214818"/>
            <a:ext cx="1500198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643306" y="4643446"/>
            <a:ext cx="1500198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advTm="9641">
    <p:wipe dir="r"/>
    <p:sndAc>
      <p:stSnd>
        <p:snd r:embed="rId3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99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2857496"/>
            <a:ext cx="3500462" cy="378621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10-конечная звезда 4"/>
          <p:cNvSpPr/>
          <p:nvPr/>
        </p:nvSpPr>
        <p:spPr>
          <a:xfrm>
            <a:off x="357188" y="-285750"/>
            <a:ext cx="3714750" cy="3429000"/>
          </a:xfrm>
          <a:prstGeom prst="star10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tx1"/>
                </a:solidFill>
                <a:latin typeface="Arial Rounded MT Bold" pitchFamily="34" charset="0"/>
              </a:rPr>
              <a:t>This is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tx1"/>
                </a:solidFill>
                <a:latin typeface="Arial Rounded MT Bold" pitchFamily="34" charset="0"/>
              </a:rPr>
              <a:t>our class teacher. 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4357688" y="571500"/>
            <a:ext cx="4572000" cy="5572125"/>
          </a:xfrm>
          <a:prstGeom prst="snipRoundRect">
            <a:avLst>
              <a:gd name="adj1" fmla="val 36740"/>
              <a:gd name="adj2" fmla="val 38936"/>
            </a:avLst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tx1"/>
                </a:solidFill>
                <a:latin typeface="Cooper Black" pitchFamily="18" charset="0"/>
              </a:rPr>
              <a:t>   Her name is </a:t>
            </a:r>
            <a:r>
              <a:rPr lang="en-US" sz="4000" dirty="0">
                <a:solidFill>
                  <a:schemeClr val="tx1"/>
                </a:solidFill>
                <a:latin typeface="Cooper Black" pitchFamily="18" charset="0"/>
              </a:rPr>
              <a:t>Tatiana Vasil’evna.</a:t>
            </a:r>
            <a:r>
              <a:rPr lang="en-US" sz="4400" dirty="0">
                <a:solidFill>
                  <a:schemeClr val="tx1"/>
                </a:solidFill>
                <a:latin typeface="Cooper Black" pitchFamily="18" charset="0"/>
              </a:rPr>
              <a:t> She is an English teacher.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6149" name="Рисунок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38" y="4500563"/>
            <a:ext cx="20018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8218">
    <p:wipe dir="u"/>
    <p:sndAc>
      <p:stSnd>
        <p:snd r:embed="rId3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0"/>
            <a:ext cx="3857620" cy="2961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вальная выноска 2"/>
          <p:cNvSpPr/>
          <p:nvPr/>
        </p:nvSpPr>
        <p:spPr>
          <a:xfrm>
            <a:off x="285750" y="357188"/>
            <a:ext cx="4714875" cy="3214687"/>
          </a:xfrm>
          <a:prstGeom prst="wedgeEllipseCallout">
            <a:avLst>
              <a:gd name="adj1" fmla="val -21840"/>
              <a:gd name="adj2" fmla="val 5659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chemeClr val="tx1"/>
                </a:solidFill>
                <a:latin typeface="Britannic Bold" pitchFamily="34" charset="0"/>
              </a:rPr>
              <a:t>This is our classroom.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3714752"/>
            <a:ext cx="371198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16-конечная звезда 5"/>
          <p:cNvSpPr/>
          <p:nvPr/>
        </p:nvSpPr>
        <p:spPr>
          <a:xfrm>
            <a:off x="4071938" y="3071813"/>
            <a:ext cx="5500687" cy="3429000"/>
          </a:xfrm>
          <a:prstGeom prst="star16">
            <a:avLst>
              <a:gd name="adj" fmla="val 33691"/>
            </a:avLst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Britannic Bold" pitchFamily="34" charset="0"/>
              </a:rPr>
              <a:t> Here all the students of our school have their English lessons.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0031">
    <p:wedge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3214686"/>
            <a:ext cx="4214842" cy="33891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Блок-схема: перфолента 3"/>
          <p:cNvSpPr/>
          <p:nvPr/>
        </p:nvSpPr>
        <p:spPr>
          <a:xfrm>
            <a:off x="785813" y="357188"/>
            <a:ext cx="7643812" cy="2643187"/>
          </a:xfrm>
          <a:prstGeom prst="flowChartPunchedTap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    And we also prepare for our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out-of-school activities here.</a:t>
            </a:r>
            <a:endParaRPr lang="ru-RU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214686"/>
            <a:ext cx="4286280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advTm="7531">
    <p:dissolve/>
    <p:sndAc>
      <p:stSnd>
        <p:snd r:embed="rId3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F013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3429000"/>
            <a:ext cx="3500462" cy="321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Рисунок 3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7686" y="3357562"/>
            <a:ext cx="4319600" cy="3168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32-конечная звезда 3"/>
          <p:cNvSpPr/>
          <p:nvPr/>
        </p:nvSpPr>
        <p:spPr>
          <a:xfrm>
            <a:off x="500063" y="0"/>
            <a:ext cx="8001000" cy="3214688"/>
          </a:xfrm>
          <a:prstGeom prst="star32">
            <a:avLst>
              <a:gd name="adj" fmla="val 38978"/>
            </a:avLst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tx1"/>
                </a:solidFill>
                <a:latin typeface="Cooper Black" pitchFamily="18" charset="0"/>
              </a:rPr>
              <a:t>Our class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chemeClr val="tx1"/>
                </a:solidFill>
                <a:latin typeface="Cooper Black" pitchFamily="18" charset="0"/>
              </a:rPr>
              <a:t>is  </a:t>
            </a:r>
            <a:r>
              <a:rPr lang="en-US" sz="5400" dirty="0" smtClean="0">
                <a:solidFill>
                  <a:schemeClr val="tx1"/>
                </a:solidFill>
                <a:latin typeface="Cooper Black" pitchFamily="18" charset="0"/>
              </a:rPr>
              <a:t>very friendly</a:t>
            </a:r>
            <a:r>
              <a:rPr lang="ru-RU" sz="5400" dirty="0">
                <a:solidFill>
                  <a:schemeClr val="tx1"/>
                </a:solidFill>
                <a:latin typeface="Cooper Black" pitchFamily="18" charset="0"/>
              </a:rPr>
              <a:t>!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4703">
    <p:wedge/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|1.1|1.1|1|1.1|1.1|1.2|1.2|1.1|1.2|1.1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2|1|1.3|1.1|1.1|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72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oo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ooo</dc:creator>
  <cp:lastModifiedBy>ooo</cp:lastModifiedBy>
  <cp:revision>6</cp:revision>
  <dcterms:created xsi:type="dcterms:W3CDTF">2012-11-03T16:41:42Z</dcterms:created>
  <dcterms:modified xsi:type="dcterms:W3CDTF">2012-11-03T16:58:49Z</dcterms:modified>
</cp:coreProperties>
</file>