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9" r:id="rId4"/>
    <p:sldId id="260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23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25" autoAdjust="0"/>
    <p:restoredTop sz="92752" autoAdjust="0"/>
  </p:normalViewPr>
  <p:slideViewPr>
    <p:cSldViewPr>
      <p:cViewPr>
        <p:scale>
          <a:sx n="50" d="100"/>
          <a:sy n="50" d="100"/>
        </p:scale>
        <p:origin x="-1530" y="-1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D324B-2B80-4AD1-8C22-50ACD843EA48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17B04-998B-4885-9F81-C961F0E3B3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0E0A7-CBA5-44D9-88C7-8C93308A1F55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2C22C-DDA3-4853-8605-66C7019B5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2EF1A-AEFC-4728-9A26-55F974A476D0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09768-F415-4AB3-AD2C-53BA02933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0A949-B2D5-46DC-A61B-CADC0953E031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E543E-7910-41C4-AD6D-6654F4B05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3B3A3-B9AA-4924-BB6C-9EF0F98CBD8F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34559-F5CB-42DB-A0E1-43AD3EF50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D3612-124B-484D-9249-C75187A3AEDD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25526-67EE-440A-A0AE-8B403FFA2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6CB94-1C2E-4F8C-8B9C-6E9DED85B8B2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0DDA1-E6BE-490E-9707-613DACB13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61551-5E3A-4BF3-ABFA-0A551BAA62D8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44E6-17AD-411C-A8FA-186DD2A98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7E509-9764-4E1F-A262-C9B713CC8B9B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D59BB-878E-4C9C-9D39-9751A8C2B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C8192-DA54-439F-B7CC-3D16016A0FA5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5C270-48F3-4B9B-895A-0C9659C59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3AC48-0989-4DBE-BCEA-CDF0BAF9B724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13313-3D2F-49B5-A255-9C4FBBC4D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DB8A4B-7248-400F-8415-88532D6CDF11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FDFCA2-BEA1-42D1-8B29-427DD4566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3543296" cy="294163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Book Antiqua" pitchFamily="18" charset="0"/>
              </a:rPr>
              <a:t>Лапин</a:t>
            </a:r>
            <a:br>
              <a:rPr lang="ru-RU" sz="2800" b="1" dirty="0" smtClean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Юрий</a:t>
            </a:r>
            <a:br>
              <a:rPr lang="ru-RU" sz="2800" b="1" dirty="0" smtClean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Петрович</a:t>
            </a:r>
            <a:endParaRPr lang="ru-RU" sz="28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357158" y="3357562"/>
            <a:ext cx="4643437" cy="28400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Я считал, что жизнь прожить легко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Так как будто поле перейти,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Но, увы, как трудно на пути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Когда по полю ты идешь пешком,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Потому, что поле – это жизнь</a:t>
            </a:r>
          </a:p>
        </p:txBody>
      </p:sp>
      <p:pic>
        <p:nvPicPr>
          <p:cNvPr id="1030" name="Picture 6" descr="C:\Users\ALEX72\Desktop\2011-03-08\IMG_84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25" y="857250"/>
            <a:ext cx="1728000" cy="2304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0" y="0"/>
            <a:ext cx="514350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/>
            <a:r>
              <a:rPr lang="ru-RU" sz="1600" b="1" dirty="0">
                <a:solidFill>
                  <a:srgbClr val="FFFF00"/>
                </a:solidFill>
                <a:latin typeface="Verdana" pitchFamily="34" charset="0"/>
                <a:ea typeface="Times New Roman" pitchFamily="18" charset="0"/>
                <a:cs typeface="Tahoma" pitchFamily="34" charset="0"/>
              </a:rPr>
              <a:t>Вхождение</a:t>
            </a:r>
          </a:p>
          <a:p>
            <a:pPr indent="450850"/>
            <a:endParaRPr lang="ru-RU" b="1" dirty="0">
              <a:ea typeface="Times New Roman" pitchFamily="18" charset="0"/>
              <a:cs typeface="Tahoma" pitchFamily="34" charset="0"/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ea typeface="Times New Roman" pitchFamily="18" charset="0"/>
                <a:cs typeface="Aharoni" pitchFamily="2" charset="-79"/>
              </a:rPr>
              <a:t>Я в мир вошел, как многие после войны входили:</a:t>
            </a:r>
            <a:endParaRPr lang="ru-RU" sz="12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С голодным плачем из утробы матери моей</a:t>
            </a: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В день поздней осени, когда хлеба скосили</a:t>
            </a: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С </a:t>
            </a:r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немногих лишь засеянных полей.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Уделом взрослых был тяжелый труд</a:t>
            </a:r>
            <a:endParaRPr lang="ru-RU" sz="1200" b="1" dirty="0" smtClean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Нам, детям, надо было выжить.</a:t>
            </a:r>
            <a:endParaRPr lang="ru-RU" sz="1200" b="1" dirty="0" smtClean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Отцы </a:t>
            </a:r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и матери работали, не покладая рук,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Чтоб мы, их дети, выросли большими.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Мир не стоял на месте: день сменялся днем.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Рождались дети, умирали старики, больные.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Жизнь шла, бежала, мчалась напролом,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Не замечая горя и холмиков могильных.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Мы улицы своей и дочери и сыновья,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err="1">
                <a:solidFill>
                  <a:srgbClr val="FFFF00"/>
                </a:solidFill>
                <a:cs typeface="Times New Roman" pitchFamily="18" charset="0"/>
              </a:rPr>
              <a:t>Гавроши</a:t>
            </a:r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 и Тимуры, Чуки, Геки.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Здесь наша Родина, родимая Земля</a:t>
            </a:r>
            <a:endParaRPr lang="ru-RU" sz="1200" b="1" dirty="0" smtClean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Здесь </a:t>
            </a:r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детский мир наш в каждом человеке.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Здесь мы встречали весны, провожали зимы.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Встречали - провожали каждый день.</a:t>
            </a:r>
            <a:endParaRPr lang="ru-RU" sz="1200" b="1" dirty="0" smtClean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И </a:t>
            </a:r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летние дожди на наши спины лили</a:t>
            </a:r>
            <a:endParaRPr lang="ru-RU" sz="12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И жизнь учила жить  всех нас, детей.</a:t>
            </a:r>
            <a:endParaRPr lang="ru-RU" sz="1200" b="1" dirty="0" smtClean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Мы радовались новым детским играм</a:t>
            </a:r>
            <a:endParaRPr lang="ru-RU" sz="1200" b="1" dirty="0" smtClean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200" b="1" dirty="0" smtClean="0">
                <a:solidFill>
                  <a:srgbClr val="FFFF00"/>
                </a:solidFill>
                <a:cs typeface="Times New Roman" pitchFamily="18" charset="0"/>
              </a:rPr>
              <a:t>Мы </a:t>
            </a:r>
            <a:r>
              <a:rPr lang="ru-RU" sz="1200" b="1" dirty="0">
                <a:solidFill>
                  <a:srgbClr val="FFFF00"/>
                </a:solidFill>
                <a:cs typeface="Times New Roman" pitchFamily="18" charset="0"/>
              </a:rPr>
              <a:t>ждали с нетерпеньем новый день.</a:t>
            </a:r>
            <a:endParaRPr lang="ru-RU" sz="1200" b="1" dirty="0">
              <a:solidFill>
                <a:srgbClr val="FFFF00"/>
              </a:solidFill>
            </a:endParaRPr>
          </a:p>
        </p:txBody>
      </p:sp>
      <p:pic>
        <p:nvPicPr>
          <p:cNvPr id="8" name="Picture 7" descr="C:\Users\ALEX72\Desktop\2011-03-08\IMG_1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53" y="0"/>
            <a:ext cx="1493346" cy="23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0" y="4572008"/>
            <a:ext cx="507206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0850" algn="just" eaLnBrk="0" hangingPunct="0"/>
            <a:r>
              <a:rPr lang="ru-RU" sz="1400" b="1" dirty="0">
                <a:solidFill>
                  <a:srgbClr val="FFFF00"/>
                </a:solidFill>
                <a:cs typeface="Times New Roman" pitchFamily="18" charset="0"/>
              </a:rPr>
              <a:t>И ждали встречи с каждым новым фильмом - </a:t>
            </a:r>
            <a:endParaRPr lang="ru-RU" sz="14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400" b="1" dirty="0">
                <a:solidFill>
                  <a:srgbClr val="FFFF00"/>
                </a:solidFill>
                <a:cs typeface="Times New Roman" pitchFamily="18" charset="0"/>
              </a:rPr>
              <a:t>Особенно военным, но и про зверей.</a:t>
            </a:r>
            <a:endParaRPr lang="ru-RU" sz="14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400" b="1" dirty="0">
                <a:solidFill>
                  <a:srgbClr val="FFFF00"/>
                </a:solidFill>
                <a:cs typeface="Times New Roman" pitchFamily="18" charset="0"/>
              </a:rPr>
              <a:t>Но время шло - и детство уходило,</a:t>
            </a:r>
            <a:endParaRPr lang="ru-RU" sz="14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400" b="1" dirty="0">
                <a:solidFill>
                  <a:srgbClr val="FFFF00"/>
                </a:solidFill>
                <a:cs typeface="Times New Roman" pitchFamily="18" charset="0"/>
              </a:rPr>
              <a:t>Как вешних вод ликующий поток.</a:t>
            </a:r>
            <a:endParaRPr lang="ru-RU" sz="14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400" b="1" dirty="0">
                <a:solidFill>
                  <a:srgbClr val="FFFF00"/>
                </a:solidFill>
                <a:cs typeface="Times New Roman" pitchFamily="18" charset="0"/>
              </a:rPr>
              <a:t>И в наши мышцы новая вливалась сила,</a:t>
            </a:r>
            <a:endParaRPr lang="ru-RU" sz="1400" b="1" dirty="0">
              <a:solidFill>
                <a:srgbClr val="FFFF00"/>
              </a:solidFill>
            </a:endParaRPr>
          </a:p>
          <a:p>
            <a:pPr indent="450850" algn="just" eaLnBrk="0" hangingPunct="0"/>
            <a:r>
              <a:rPr lang="ru-RU" sz="1400" b="1" dirty="0">
                <a:solidFill>
                  <a:srgbClr val="FFFF00"/>
                </a:solidFill>
                <a:cs typeface="Times New Roman" pitchFamily="18" charset="0"/>
              </a:rPr>
              <a:t>Какой земля питает каждый свой росток</a:t>
            </a:r>
            <a:r>
              <a:rPr lang="ru-RU" sz="1400" b="1" dirty="0">
                <a:cs typeface="Times New Roman" pitchFamily="18" charset="0"/>
              </a:rPr>
              <a:t>.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5" y="1500188"/>
            <a:ext cx="4040188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Школьные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</a:rPr>
              <a:t>годы чудесные…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5063" y="1535113"/>
            <a:ext cx="2471737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ДЗРД «АЛУНД»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40962" name="Picture 2" descr="C:\Users\ALEX72\Desktop\2011-03-08\00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 rot="20439307">
            <a:off x="382588" y="2871788"/>
            <a:ext cx="3219450" cy="2859087"/>
          </a:xfrm>
          <a:noFill/>
        </p:spPr>
      </p:pic>
      <p:pic>
        <p:nvPicPr>
          <p:cNvPr id="40963" name="Picture 3" descr="C:\Users\ALEX72\Desktop\2011-03-08\папа 0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 rot="1535134">
            <a:off x="5359400" y="3417888"/>
            <a:ext cx="3617913" cy="2643187"/>
          </a:xfrm>
          <a:noFill/>
        </p:spPr>
      </p:pic>
      <p:pic>
        <p:nvPicPr>
          <p:cNvPr id="40964" name="Picture 4" descr="C:\Users\ALEX72\Desktop\2011-03-08\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500063"/>
            <a:ext cx="1488369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C:\Users\ALEX72\Desktop\2011-03-08\IMG_24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891946">
            <a:off x="6627813" y="915988"/>
            <a:ext cx="26225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620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l" eaLnBrk="1" hangingPunct="1">
              <a:defRPr/>
            </a:pPr>
            <a:r>
              <a:rPr lang="ru-RU" sz="18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69676D"/>
                  </a:outerShdw>
                </a:effectLst>
                <a:ea typeface="PMingLiU-ExtB" pitchFamily="18" charset="-120"/>
              </a:rPr>
              <a:t>Был город зимний и вечер</a:t>
            </a:r>
            <a:br>
              <a:rPr lang="ru-RU" sz="18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69676D"/>
                  </a:outerShdw>
                </a:effectLst>
                <a:ea typeface="PMingLiU-ExtB" pitchFamily="18" charset="-120"/>
              </a:rPr>
            </a:br>
            <a:r>
              <a:rPr lang="ru-RU" sz="18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69676D"/>
                  </a:outerShdw>
                </a:effectLst>
                <a:ea typeface="PMingLiU-ExtB" pitchFamily="18" charset="-120"/>
              </a:rPr>
              <a:t>Я вошел в полумрак фонарей</a:t>
            </a:r>
            <a:br>
              <a:rPr lang="ru-RU" sz="18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69676D"/>
                  </a:outerShdw>
                </a:effectLst>
                <a:ea typeface="PMingLiU-ExtB" pitchFamily="18" charset="-120"/>
              </a:rPr>
            </a:br>
            <a:r>
              <a:rPr lang="ru-RU" sz="18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69676D"/>
                  </a:outerShdw>
                </a:effectLst>
                <a:ea typeface="PMingLiU-ExtB" pitchFamily="18" charset="-120"/>
              </a:rPr>
              <a:t>Шел без цели, не знал, что встречу</a:t>
            </a:r>
            <a:br>
              <a:rPr lang="ru-RU" sz="18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69676D"/>
                  </a:outerShdw>
                </a:effectLst>
                <a:ea typeface="PMingLiU-ExtB" pitchFamily="18" charset="-120"/>
              </a:rPr>
            </a:br>
            <a:r>
              <a:rPr lang="ru-RU" sz="18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69676D"/>
                  </a:outerShdw>
                </a:effectLst>
                <a:ea typeface="PMingLiU-ExtB" pitchFamily="18" charset="-120"/>
              </a:rPr>
              <a:t>Ту, чьи глаза со мной и теперь…</a:t>
            </a:r>
          </a:p>
        </p:txBody>
      </p:sp>
      <p:pic>
        <p:nvPicPr>
          <p:cNvPr id="41986" name="Picture 2" descr="C:\Users\ALEX72\Desktop\2011-03-08\0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 rot="20461224">
            <a:off x="745137" y="2617908"/>
            <a:ext cx="2810910" cy="197711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87" name="Picture 3" descr="C:\Users\ALEX72\Desktop\2011-03-08\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52575">
            <a:off x="2651125" y="4491038"/>
            <a:ext cx="29972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 descr="C:\Users\ALEX72\Desktop\2011-03-08\IMG_85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4071938"/>
            <a:ext cx="27860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19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4198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4198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4198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3008313" cy="1162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Встречая новый день.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1214438"/>
            <a:ext cx="4429125" cy="5643562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Солнышко в окошко лучиком стучится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Зайчиком отметив на стене свой путь.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И капель жемчужным серебром струится.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Хочет красотою всей своей блеснуть.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 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За окном давно уж утро наступило.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Утренник морозный сдался и ушел.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И на небо чистое выплыло светило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Жарким, ярким шаром - стало хорошо.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 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Хорошо весною с солнышком проснуться,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Подождать, как звонко застучит капель.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Хорошо весною счастью улыбнуться,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i="1" dirty="0" smtClean="0">
                <a:solidFill>
                  <a:srgbClr val="002060"/>
                </a:solidFill>
                <a:latin typeface="+mj-lt"/>
              </a:rPr>
              <a:t>Если счастье громко постучится в дверь.</a:t>
            </a:r>
            <a:endParaRPr lang="ru-RU" sz="5600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6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3010" name="Picture 2" descr="C:\Users\ALEX72\Desktop\2011-03-08\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5" y="0"/>
            <a:ext cx="3000375" cy="2090738"/>
          </a:xfrm>
          <a:noFill/>
        </p:spPr>
      </p:pic>
      <p:pic>
        <p:nvPicPr>
          <p:cNvPr id="43011" name="Picture 3" descr="C:\Users\ALEX72\Desktop\2011-03-08\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1857375"/>
            <a:ext cx="340360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C:\Users\ALEX72\Desktop\2011-03-08\IMG_88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4143375"/>
            <a:ext cx="31432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Весенний ручеек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(Мы с дочкою идем).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0" y="1143000"/>
            <a:ext cx="4043363" cy="5119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Ручеек весенний весело течет.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И поет нам песню птичий хоровод.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 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Небо </a:t>
            </a:r>
            <a:r>
              <a:rPr lang="ru-RU" b="1" i="1" dirty="0" err="1" smtClean="0">
                <a:solidFill>
                  <a:srgbClr val="002060"/>
                </a:solidFill>
                <a:latin typeface="+mj-lt"/>
              </a:rPr>
              <a:t>голубое</a:t>
            </a: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, солнышко на нем,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Мы идем с тобою, песенку поем.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 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Мы поем о счастье, о родной стране.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Будь и ты счастлива на родной Земле.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 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Чтобы быть счастливым, надо много знать,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Будем же учиться труд свой уважать.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 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"Буду я учиться, чтобы сильной быть.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К лучшему стремиться , Родину любить".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>
              <a:latin typeface="+mj-lt"/>
            </a:endParaRPr>
          </a:p>
        </p:txBody>
      </p:sp>
      <p:pic>
        <p:nvPicPr>
          <p:cNvPr id="9220" name="Picture 2" descr="C:\Users\ALEX72\Desktop\2011-03-08\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68" y="357188"/>
            <a:ext cx="1685984" cy="2304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000"/>
                            </p:stCondLst>
                            <p:childTnLst>
                              <p:par>
                                <p:cTn id="8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3000"/>
                            </p:stCondLst>
                            <p:childTnLst>
                              <p:par>
                                <p:cTn id="9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900" decel="100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91439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Прошло более 60-ти лет…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7058025" cy="2597150"/>
          </a:xfrm>
        </p:spPr>
        <p:txBody>
          <a:bodyPr/>
          <a:lstStyle/>
          <a:p>
            <a:pPr algn="l" eaLnBrk="1" hangingPunct="1"/>
            <a:r>
              <a:rPr lang="ru-RU" sz="2000" dirty="0" smtClean="0"/>
              <a:t>Что нам нужно больше в эти годы?</a:t>
            </a:r>
          </a:p>
          <a:p>
            <a:pPr algn="l" eaLnBrk="1" hangingPunct="1"/>
            <a:r>
              <a:rPr lang="ru-RU" sz="2000" dirty="0" smtClean="0"/>
              <a:t>Только лишь здоровье – в этом счастье нам</a:t>
            </a:r>
          </a:p>
          <a:p>
            <a:pPr algn="l" eaLnBrk="1" hangingPunct="1"/>
            <a:r>
              <a:rPr lang="ru-RU" sz="2000" dirty="0" smtClean="0"/>
              <a:t>То важнее всякой непогоды</a:t>
            </a:r>
          </a:p>
          <a:p>
            <a:pPr algn="l" eaLnBrk="1" hangingPunct="1"/>
            <a:r>
              <a:rPr lang="ru-RU" sz="2000" dirty="0" smtClean="0"/>
              <a:t>Здравицу поем мы тем годам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50825" y="-190500"/>
            <a:ext cx="4214813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/>
            <a:endParaRPr lang="ru-RU" sz="3200" b="1" dirty="0">
              <a:solidFill>
                <a:srgbClr val="FFFF00"/>
              </a:solidFill>
            </a:endParaRPr>
          </a:p>
          <a:p>
            <a:pPr indent="450850"/>
            <a:r>
              <a:rPr lang="ru-RU" sz="1400" b="1" dirty="0">
                <a:solidFill>
                  <a:srgbClr val="FFFF00"/>
                </a:solidFill>
              </a:rPr>
              <a:t>Родителям</a:t>
            </a:r>
          </a:p>
          <a:p>
            <a:pPr indent="450850" eaLnBrk="0" hangingPunct="0"/>
            <a:r>
              <a:rPr lang="ru-RU" sz="1400" b="1" i="1" dirty="0"/>
              <a:t>Мы в церкви свечи вам поставим,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Молитву заказав,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И скромные поминки справим,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Как то велит устав.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Придем мы на могилки ваши - 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С цветами иль без них.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Теплее станут души наши,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Вас вспомнив молодых.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Когда мы были ваши дети,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И вы растили нас, - 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Прекрасным было все на свете,</a:t>
            </a:r>
            <a:endParaRPr lang="ru-RU" sz="1400" b="1" dirty="0"/>
          </a:p>
          <a:p>
            <a:pPr indent="450850" eaLnBrk="0" hangingPunct="0"/>
            <a:r>
              <a:rPr lang="ru-RU" sz="1400" b="1" i="1" dirty="0"/>
              <a:t>И в радость каждый час!</a:t>
            </a:r>
            <a:endParaRPr lang="ru-RU" sz="1400" b="1" dirty="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072063" y="0"/>
            <a:ext cx="381635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i="1" dirty="0">
                <a:latin typeface="+mj-lt"/>
              </a:rPr>
              <a:t>Теперь же с нами ваши внуки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И правнуки уже.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Слабее стали наши руки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На жизни рубеже.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Пусть ваши души, словно птицы,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Парят средь облаков.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И дай вам Бог соединиться,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И дай вам Бог любовь.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Сцепитесь ангелов крылами!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Вовек так вам летать!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И на земле всегда вы с нами - 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Вас будут вспоминать.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Вспомянем вас застольной чаркой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В </a:t>
            </a:r>
            <a:r>
              <a:rPr lang="ru-RU" sz="1400" b="1" i="1" dirty="0" err="1">
                <a:latin typeface="+mj-lt"/>
              </a:rPr>
              <a:t>неизобилье</a:t>
            </a:r>
            <a:r>
              <a:rPr lang="ru-RU" sz="1400" b="1" i="1" dirty="0">
                <a:latin typeface="+mj-lt"/>
              </a:rPr>
              <a:t> слов.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Вспомянем в день июля жаркий</a:t>
            </a:r>
            <a:endParaRPr lang="ru-RU" sz="1400" b="1" dirty="0">
              <a:latin typeface="+mj-lt"/>
            </a:endParaRPr>
          </a:p>
          <a:p>
            <a:pPr>
              <a:defRPr/>
            </a:pPr>
            <a:r>
              <a:rPr lang="ru-RU" sz="1400" b="1" i="1" dirty="0">
                <a:latin typeface="+mj-lt"/>
              </a:rPr>
              <a:t>И посреди снегов.</a:t>
            </a:r>
            <a:endParaRPr lang="ru-RU" sz="1400" b="1" dirty="0">
              <a:latin typeface="+mj-lt"/>
            </a:endParaRPr>
          </a:p>
          <a:p>
            <a:pPr>
              <a:spcBef>
                <a:spcPct val="50000"/>
              </a:spcBef>
              <a:defRPr/>
            </a:pPr>
            <a:endParaRPr lang="ru-RU" sz="1600" dirty="0">
              <a:latin typeface="Book Antiqua" pitchFamily="18" charset="0"/>
            </a:endParaRPr>
          </a:p>
        </p:txBody>
      </p:sp>
      <p:pic>
        <p:nvPicPr>
          <p:cNvPr id="9221" name="Picture 5" descr="C:\Users\ALEX72\Desktop\6666666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540" y="4337667"/>
            <a:ext cx="2615183" cy="1803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C:\Users\ALEX72\Desktop\33333 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286256"/>
            <a:ext cx="128588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5" name="Picture 9" descr="C:\Users\ALEX72\Desktop\ццццц 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214818"/>
            <a:ext cx="142876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  <p:bldP spid="112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C:\Users\ALEX72\Desktop\2011-03-08\0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0721" y="1857375"/>
            <a:ext cx="1474620" cy="2304000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Если ты поэт, твои стихи должны читать…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7106" name="Picture 2" descr="C:\Users\ALEX72\Desktop\2011-03-08\0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653" y="1285875"/>
            <a:ext cx="1389984" cy="2304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471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710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381</TotalTime>
  <Words>465</Words>
  <Application>Microsoft Office PowerPoint</Application>
  <PresentationFormat>Экран (4:3)</PresentationFormat>
  <Paragraphs>106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Лапин Юрий Петрович</vt:lpstr>
      <vt:lpstr>Слайд 2</vt:lpstr>
      <vt:lpstr>Слайд 3</vt:lpstr>
      <vt:lpstr>Был город зимний и вечер Я вошел в полумрак фонарей Шел без цели, не знал, что встречу Ту, чьи глаза со мной и теперь…</vt:lpstr>
      <vt:lpstr>Встречая новый день. </vt:lpstr>
      <vt:lpstr>Весенний ручеек  (Мы с дочкою идем). </vt:lpstr>
      <vt:lpstr>Прошло более 60-ти лет…</vt:lpstr>
      <vt:lpstr>Слайд 8</vt:lpstr>
      <vt:lpstr>Если ты поэт, твои стихи должны читать…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ALEX72</dc:creator>
  <cp:lastModifiedBy>Admin</cp:lastModifiedBy>
  <cp:revision>43</cp:revision>
  <dcterms:created xsi:type="dcterms:W3CDTF">2011-03-15T16:27:10Z</dcterms:created>
  <dcterms:modified xsi:type="dcterms:W3CDTF">2012-12-04T20:45:19Z</dcterms:modified>
</cp:coreProperties>
</file>