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0214C-D463-41F4-8049-4EE517BD04E9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2AE9C-97C4-4DCF-8CBC-B8CE830D91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40037-D530-4CC1-AB61-3CDA8D012EB1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D0A6F-1B5B-40A9-9759-76AB93B20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4AC6B-385C-4CBA-BEEF-3917F1AAC4BD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3E158-D859-4FAA-B288-DEC121395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93B2-7DB1-479B-A282-0D99FD9F66C2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7F3C8-7BC2-4889-8B41-A65E599EB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31F21-2870-433D-A69A-24F98D37BB94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8FFCE-169F-4335-A534-70D92675A2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6EC4F-88D2-44F7-A2EC-4BA48FE90BDF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82DAC-CCC4-4C96-B721-FAF9C1914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35039-1BE5-4976-AB2B-2184CF91C4C6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E59A2-FC01-47E8-9C4F-587DB8B197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15F10-FD38-40AF-9EF6-C794C0665C1A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A5045-93BE-4E3E-9827-1C141A8FA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A2E14-55A5-447A-9547-03E2B2FC0002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120BE-21E4-4C74-A127-49380F6EB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7A7A1-E19F-405B-A42E-C629C2EFF329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7607D-933C-46BF-A0B1-EEB06E055A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2513-96BE-4B93-ACFE-DE4390144A1A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9246D-B674-4CEE-9C76-634AD05B28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7F576B8-02C0-4211-8256-1CD63A7AD511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F51C07-957A-41EC-806F-283D5417BF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checke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Documents and Settings\Admin\Рабочий стол\elk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320925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C:\Documents and Settings\Admin\Рабочий стол\elk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2888" y="3933825"/>
            <a:ext cx="255111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WordArt 6"/>
          <p:cNvSpPr>
            <a:spLocks noChangeArrowheads="1" noChangeShapeType="1" noTextEdit="1"/>
          </p:cNvSpPr>
          <p:nvPr/>
        </p:nvSpPr>
        <p:spPr bwMode="auto">
          <a:xfrm>
            <a:off x="-900113" y="2349500"/>
            <a:ext cx="9477376" cy="2090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                  ЗАДАЧИ К НОВОГОДНЕЙ АКЦИИ </a:t>
            </a:r>
          </a:p>
          <a:p>
            <a:pPr algn="ctr"/>
            <a:r>
              <a:rPr lang="ru-RU" sz="32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"МАТЕМАТИЧЕСКИЙ СЕРПАНТИН"</a:t>
            </a:r>
          </a:p>
        </p:txBody>
      </p:sp>
      <p:sp>
        <p:nvSpPr>
          <p:cNvPr id="13316" name="Text Box 7"/>
          <p:cNvSpPr txBox="1">
            <a:spLocks noChangeArrowheads="1"/>
          </p:cNvSpPr>
          <p:nvPr/>
        </p:nvSpPr>
        <p:spPr bwMode="auto">
          <a:xfrm>
            <a:off x="735013" y="5319713"/>
            <a:ext cx="60817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6600"/>
                </a:solidFill>
              </a:rPr>
              <a:t>Морозова Виктория,ученица 7а класса</a:t>
            </a:r>
          </a:p>
          <a:p>
            <a:r>
              <a:rPr lang="ru-RU" sz="2400" b="1">
                <a:solidFill>
                  <a:srgbClr val="006600"/>
                </a:solidFill>
              </a:rPr>
              <a:t>МОУ Кесовогорская СОШ</a:t>
            </a:r>
          </a:p>
          <a:p>
            <a:r>
              <a:rPr lang="ru-RU" sz="2400" b="1">
                <a:solidFill>
                  <a:srgbClr val="006600"/>
                </a:solidFill>
              </a:rPr>
              <a:t>                               </a:t>
            </a:r>
          </a:p>
        </p:txBody>
      </p:sp>
      <p:sp>
        <p:nvSpPr>
          <p:cNvPr id="13317" name="Text Box 8"/>
          <p:cNvSpPr txBox="1">
            <a:spLocks noChangeArrowheads="1"/>
          </p:cNvSpPr>
          <p:nvPr/>
        </p:nvSpPr>
        <p:spPr bwMode="auto">
          <a:xfrm>
            <a:off x="4192588" y="6329363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hlink"/>
                </a:solidFill>
              </a:rPr>
              <a:t>2010 г.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50" y="428625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“В клетке находятся фазаны и кролики. Известно, что у них 35 голов и 94 ноги. Узнайте число фазанов и число кроликов”),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2786063"/>
            <a:ext cx="6400800" cy="1752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1) Представим, что на верх клетки. В которых сидят фазаны и кролики, положили морковку. Все кролики встанут на задние лапки, чтобы дотянуться до морковки. Сколько ног в этот момент будет стоять на земле?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35·2=70(ног).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2)Но в условии даны 94ноги. Где же остальные? Остальные не посчитаны – это передние лапки кроликов. Сколько их?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94-70=24(лапки).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3)Сколько же кроликов?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24:2=12(кроликов).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4) А сколько фазанов?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35-12=23(фазана).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Ответ: 23фазана и 12 кроликов в клетке.</a:t>
            </a:r>
            <a:endParaRPr lang="ru-RU" sz="1600" dirty="0"/>
          </a:p>
        </p:txBody>
      </p:sp>
      <p:pic>
        <p:nvPicPr>
          <p:cNvPr id="14339" name="Picture 2" descr="C:\Documents and Settings\Admin\Рабочий стол\elk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73475"/>
            <a:ext cx="3000375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500" y="571500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На ферме 1000 кроликов и кур, у них 3150 ног. Сколько кроликов и сколько кур на ферме?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38" y="2500313"/>
            <a:ext cx="6400800" cy="1752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Принимаем за X количество кроликов, а за </a:t>
            </a:r>
            <a:r>
              <a:rPr lang="en-US" sz="1600" dirty="0" smtClean="0"/>
              <a:t>y</a:t>
            </a:r>
            <a:r>
              <a:rPr lang="ru-RU" sz="1600" dirty="0" smtClean="0"/>
              <a:t> - количество куриц.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Соответственно пишем первое простое уравнение: X+</a:t>
            </a:r>
            <a:r>
              <a:rPr lang="en-US" sz="1600" dirty="0" smtClean="0"/>
              <a:t>y</a:t>
            </a:r>
            <a:r>
              <a:rPr lang="ru-RU" sz="1600" dirty="0" smtClean="0"/>
              <a:t>=1000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Теперь надо разобраться с ногами. У кроликов их четыре, а у куриц две. Так что можем написать второе уравнение: 4X+2=3150.                         Теперь решаем: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X=1000-н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Подставлем это во второе уравнение: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4(1000-</a:t>
            </a:r>
            <a:r>
              <a:rPr lang="en-US" sz="1600" dirty="0" smtClean="0"/>
              <a:t>y</a:t>
            </a:r>
            <a:r>
              <a:rPr lang="ru-RU" sz="1600" dirty="0" smtClean="0"/>
              <a:t>)+2</a:t>
            </a:r>
            <a:r>
              <a:rPr lang="en-US" sz="1600" dirty="0" smtClean="0"/>
              <a:t>y</a:t>
            </a:r>
            <a:r>
              <a:rPr lang="ru-RU" sz="1600" dirty="0" smtClean="0"/>
              <a:t>=3150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Теперь находим </a:t>
            </a:r>
            <a:r>
              <a:rPr lang="en-US" sz="1600" dirty="0" smtClean="0"/>
              <a:t>y</a:t>
            </a:r>
            <a:endParaRPr lang="ru-RU" sz="16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4000-4</a:t>
            </a:r>
            <a:r>
              <a:rPr lang="en-US" sz="1600" dirty="0" smtClean="0"/>
              <a:t>y</a:t>
            </a:r>
            <a:r>
              <a:rPr lang="ru-RU" sz="1600" dirty="0" smtClean="0"/>
              <a:t>+2</a:t>
            </a:r>
            <a:r>
              <a:rPr lang="en-US" sz="1600" dirty="0" smtClean="0"/>
              <a:t>y</a:t>
            </a:r>
            <a:r>
              <a:rPr lang="ru-RU" sz="1600" dirty="0" smtClean="0"/>
              <a:t>=3150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Решаем и получаем </a:t>
            </a:r>
            <a:r>
              <a:rPr lang="en-US" sz="1600" dirty="0" smtClean="0"/>
              <a:t>y</a:t>
            </a:r>
            <a:r>
              <a:rPr lang="ru-RU" sz="1600" dirty="0" smtClean="0"/>
              <a:t>=425. Это мы выяснили количество куриц.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Остается найти количество кроликов. X=1000-425=575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Ответ: на ферме было 425 куриц и 575 кроликов</a:t>
            </a:r>
            <a:endParaRPr lang="ru-RU" sz="1600" dirty="0"/>
          </a:p>
        </p:txBody>
      </p:sp>
      <p:pic>
        <p:nvPicPr>
          <p:cNvPr id="15363" name="Picture 2" descr="C:\Documents and Settings\Admin\Рабочий стол\Shar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3"/>
            <a:ext cx="32162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smtClean="0"/>
              <a:t>На солнышке грелись кошка и несколько котят. У них лап на 21 больше, чем хвостов. Сколько котят у кошки?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813" y="2332038"/>
            <a:ext cx="3586162" cy="4525962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 кошки 1 хвост, а лап 4. Значит лап на три больше чем хвостов.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4-1=3(лапы)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21:3=7(котят и кошка)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 нам известно что кошка одна значит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7-1=6(котят)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Ответ: у кошки 6 котят.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6387" name="Picture 3" descr="C:\Documents and Settings\Admin\Рабочий стол\4c1b3f76-e540-aa5e-b030-3c4748be3b1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571750"/>
            <a:ext cx="47625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248</Words>
  <PresentationFormat>On-screen Show (4:3)</PresentationFormat>
  <Paragraphs>33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Слайд 1</vt:lpstr>
      <vt:lpstr>“В клетке находятся фазаны и кролики. Известно, что у них 35 голов и 94 ноги. Узнайте число фазанов и число кроликов”), </vt:lpstr>
      <vt:lpstr>На ферме 1000 кроликов и кур, у них 3150 ног. Сколько кроликов и сколько кур на ферме?</vt:lpstr>
      <vt:lpstr>На солнышке грелись кошка и несколько котят. У них лап на 21 больше, чем хвостов. Сколько котят у кошки?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“В клетке находятся фазаны и кролики. Известно, что у них 35 голов и 94 ноги. Узнайте число фазанов и число кроликов”), </dc:title>
  <cp:lastModifiedBy>Admin</cp:lastModifiedBy>
  <cp:revision>16</cp:revision>
  <dcterms:modified xsi:type="dcterms:W3CDTF">2012-12-04T17:46:56Z</dcterms:modified>
</cp:coreProperties>
</file>