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 flipH="1">
            <a:off x="4572000" y="1773238"/>
            <a:ext cx="71438" cy="863600"/>
          </a:xfrm>
        </p:spPr>
        <p:txBody>
          <a:bodyPr/>
          <a:lstStyle/>
          <a:p>
            <a:pPr eaLnBrk="1" hangingPunct="1">
              <a:defRPr/>
            </a:pPr>
            <a:endParaRPr lang="ru-RU" sz="48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smtClean="0">
                <a:latin typeface="Times New Roman" pitchFamily="18" charset="0"/>
              </a:rPr>
              <a:t> </a:t>
            </a:r>
          </a:p>
        </p:txBody>
      </p:sp>
      <p:sp>
        <p:nvSpPr>
          <p:cNvPr id="2052" name="Text Box 9"/>
          <p:cNvSpPr txBox="1">
            <a:spLocks noChangeArrowheads="1"/>
          </p:cNvSpPr>
          <p:nvPr/>
        </p:nvSpPr>
        <p:spPr bwMode="auto">
          <a:xfrm flipV="1">
            <a:off x="179388" y="6130925"/>
            <a:ext cx="849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ru-RU"/>
          </a:p>
        </p:txBody>
      </p:sp>
      <p:pic>
        <p:nvPicPr>
          <p:cNvPr id="2053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12"/>
          <p:cNvSpPr txBox="1">
            <a:spLocks noChangeArrowheads="1"/>
          </p:cNvSpPr>
          <p:nvPr/>
        </p:nvSpPr>
        <p:spPr bwMode="auto">
          <a:xfrm>
            <a:off x="179388" y="5229225"/>
            <a:ext cx="896461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Showcard Gothic" pitchFamily="82" charset="0"/>
              </a:rPr>
              <a:t>Об изменениях климата и причинах этого явления говорят сегодня многие. У каждого свое суждение, часто сформированное из сообщений средств массовой информации. Но в них легко запутаться, так как спектр прогнозов практически полный — от наступления нового ледникового периода до ожидания тропической жары.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547813" y="203200"/>
            <a:ext cx="6696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CLIMATE IS OUR WORLD</a:t>
            </a:r>
            <a:endParaRPr lang="ru-RU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howcard Gothic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52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2012-12-04T06:32:07Z</dcterms:modified>
</cp:coreProperties>
</file>