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80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CE8F8"/>
    <a:srgbClr val="000808"/>
    <a:srgbClr val="FF0000"/>
    <a:srgbClr val="A50021"/>
    <a:srgbClr val="66FF33"/>
    <a:srgbClr val="FF33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7378" autoAdjust="0"/>
    <p:restoredTop sz="94679" autoAdjust="0"/>
  </p:normalViewPr>
  <p:slideViewPr>
    <p:cSldViewPr>
      <p:cViewPr>
        <p:scale>
          <a:sx n="75" d="100"/>
          <a:sy n="75" d="100"/>
        </p:scale>
        <p:origin x="-105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C9B04-DF6F-4EDD-B2AF-C4E5A5D3A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07691-58BD-41BF-8CDD-86FDDC2F9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BFC63-6217-42A4-A103-2E9576163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8FEAE-BA5E-4CCC-B9E1-D70C30DAF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F2A31-A725-4D7B-821C-25888F83D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58697-AF92-4F7A-9FD8-ACB06BFBF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EC3CA-FA14-4475-A439-FA27C2FA8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2B920-32AA-4273-A794-6B9BE6024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AAC6B-02F7-4CD8-A5F4-878BBD983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79012-0FCA-48B2-96EE-709AE35E0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A336E-36A1-4783-B03D-A73BE0632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D3F89-1A12-412B-AF33-1B765618F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FEE5AE5D-E16C-4B43-84CC-0B2F964DB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Box 11"/>
          <p:cNvSpPr txBox="1">
            <a:spLocks noChangeArrowheads="1"/>
          </p:cNvSpPr>
          <p:nvPr/>
        </p:nvSpPr>
        <p:spPr bwMode="auto">
          <a:xfrm>
            <a:off x="0" y="4581525"/>
            <a:ext cx="9144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Showcard Gothic" pitchFamily="82" charset="0"/>
              </a:rPr>
              <a:t>средняя температура воздуха у поверхности земли действительно возрастает практически во всех регионах мира. В связи с этим в атмосфере происходит перестройка глобальных процессов переноса тепла и влаги на всех континентах, которая сопровождается резким учащением природных катаклизмов - </a:t>
            </a:r>
            <a:r>
              <a:rPr lang="ru-RU" sz="2000" b="1">
                <a:latin typeface="Arial" charset="0"/>
              </a:rPr>
              <a:t>Natural cataclysms</a:t>
            </a:r>
            <a:r>
              <a:rPr lang="ru-RU" sz="2000" b="1">
                <a:latin typeface="Showcard Gothic" pitchFamily="82" charset="0"/>
              </a:rPr>
              <a:t> -  засух и наводнений, тайфунов и смерчей, ураганов, цунами, градобитий, оползней, извержения вулканов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1403</TotalTime>
  <Words>60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Текстура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</dc:title>
  <dc:creator>Владелец</dc:creator>
  <cp:lastModifiedBy>Андрей</cp:lastModifiedBy>
  <cp:revision>183</cp:revision>
  <dcterms:created xsi:type="dcterms:W3CDTF">2006-10-12T13:20:05Z</dcterms:created>
  <dcterms:modified xsi:type="dcterms:W3CDTF">2012-12-04T06:32:36Z</dcterms:modified>
</cp:coreProperties>
</file>