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8"/>
          <p:cNvSpPr txBox="1">
            <a:spLocks noChangeArrowheads="1"/>
          </p:cNvSpPr>
          <p:nvPr/>
        </p:nvSpPr>
        <p:spPr bwMode="auto">
          <a:xfrm>
            <a:off x="179388" y="3860800"/>
            <a:ext cx="896461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Showcard Gothic" pitchFamily="82" charset="0"/>
              </a:rPr>
              <a:t>Не менее сложный и дискуссионный ответ на вопрос: каким же будет климат ближайшего будущего? Есть много сценариев развития событий, отличающихся глубиной и интенсивностью изменений, однако важно отметить, что все они построены на благоприятной «линейной» модели климатических изменений. На климат Земли влияет множество факторов, в том числе и тех, на которые человек не имеет возможности влиять, например, астрономических и геологических. Однако в последние десятилетия все больше говорится о влиянии человеческой цивилизации на  климат.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86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2012-12-04T06:34:12Z</dcterms:modified>
</cp:coreProperties>
</file>