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60" r:id="rId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CE8F8"/>
    <a:srgbClr val="000808"/>
    <a:srgbClr val="FF0000"/>
    <a:srgbClr val="A50021"/>
    <a:srgbClr val="66FF33"/>
    <a:srgbClr val="FF3300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7378" autoAdjust="0"/>
    <p:restoredTop sz="94679" autoAdjust="0"/>
  </p:normalViewPr>
  <p:slideViewPr>
    <p:cSldViewPr>
      <p:cViewPr>
        <p:scale>
          <a:sx n="75" d="100"/>
          <a:sy n="75" d="100"/>
        </p:scale>
        <p:origin x="-1050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AC9B04-DF6F-4EDD-B2AF-C4E5A5D3A9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07691-58BD-41BF-8CDD-86FDDC2F97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BFC63-6217-42A4-A103-2E95761635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381000"/>
            <a:ext cx="82296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8FEAE-BA5E-4CCC-B9E1-D70C30DAF4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8F2A31-A725-4D7B-821C-25888F83D0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58697-AF92-4F7A-9FD8-ACB06BFBF5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EC3CA-FA14-4475-A439-FA27C2FA86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72B920-32AA-4273-A794-6B9BE60249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AAC6B-02F7-4CD8-A5F4-878BBD983F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79012-0FCA-48B2-96EE-709AE35E00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7A336E-36A1-4783-B03D-A73BE0632C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D3F89-1A12-412B-AF33-1B765618F6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FEE5AE5D-E16C-4B43-84CC-0B2F964DB4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60350"/>
            <a:ext cx="8301038" cy="1081088"/>
          </a:xfrm>
        </p:spPr>
        <p:txBody>
          <a:bodyPr/>
          <a:lstStyle/>
          <a:p>
            <a:pPr eaLnBrk="1" hangingPunct="1"/>
            <a:r>
              <a:rPr lang="ru-RU" sz="4000" smtClean="0">
                <a:solidFill>
                  <a:schemeClr val="bg1"/>
                </a:solidFill>
                <a:effectLst/>
              </a:rPr>
              <a:t/>
            </a:r>
            <a:br>
              <a:rPr lang="ru-RU" sz="4000" smtClean="0">
                <a:solidFill>
                  <a:schemeClr val="bg1"/>
                </a:solidFill>
                <a:effectLst/>
              </a:rPr>
            </a:br>
            <a:endParaRPr lang="ru-RU" sz="4000" smtClean="0">
              <a:solidFill>
                <a:schemeClr val="bg1"/>
              </a:solidFill>
              <a:effectLst/>
            </a:endParaRPr>
          </a:p>
        </p:txBody>
      </p:sp>
      <p:pic>
        <p:nvPicPr>
          <p:cNvPr id="717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24975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Text Box 6"/>
          <p:cNvSpPr txBox="1">
            <a:spLocks noChangeArrowheads="1"/>
          </p:cNvSpPr>
          <p:nvPr/>
        </p:nvSpPr>
        <p:spPr bwMode="auto">
          <a:xfrm>
            <a:off x="179388" y="4327525"/>
            <a:ext cx="8964612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FCE8F8"/>
                </a:solidFill>
                <a:latin typeface="Showcard Gothic" pitchFamily="82" charset="0"/>
              </a:rPr>
              <a:t>Первое</a:t>
            </a:r>
            <a:r>
              <a:rPr lang="en-US" sz="2000" b="1">
                <a:solidFill>
                  <a:srgbClr val="FCE8F8"/>
                </a:solidFill>
                <a:latin typeface="Showcard Gothic" pitchFamily="82" charset="0"/>
              </a:rPr>
              <a:t> </a:t>
            </a:r>
            <a:r>
              <a:rPr lang="ru-RU" sz="2000" b="1">
                <a:solidFill>
                  <a:srgbClr val="FCE8F8"/>
                </a:solidFill>
                <a:latin typeface="Showcard Gothic" pitchFamily="82" charset="0"/>
              </a:rPr>
              <a:t>извержение</a:t>
            </a:r>
            <a:r>
              <a:rPr lang="en-US" sz="2000" b="1">
                <a:solidFill>
                  <a:srgbClr val="FCE8F8"/>
                </a:solidFill>
                <a:latin typeface="Showcard Gothic" pitchFamily="82" charset="0"/>
              </a:rPr>
              <a:t> - The first eruption</a:t>
            </a:r>
            <a:endParaRPr lang="ru-RU" sz="2000" b="1">
              <a:solidFill>
                <a:srgbClr val="FCE8F8"/>
              </a:solidFill>
              <a:latin typeface="Showcard Gothic" pitchFamily="82" charset="0"/>
            </a:endParaRPr>
          </a:p>
          <a:p>
            <a:r>
              <a:rPr lang="ru-RU" sz="2000" b="1">
                <a:solidFill>
                  <a:srgbClr val="FCE8F8"/>
                </a:solidFill>
                <a:latin typeface="Showcard Gothic" pitchFamily="82" charset="0"/>
              </a:rPr>
              <a:t>С конца 2009 года в Исландии усилилась сейсмическая активность. До марта 2010 произошло около тысячи подземных толчков силой в 1—2 балла на глубине 7—10 км под вулканом. В конце февраля 2010 года замерами, проводимыми Метеорологическим институтом Исландии, в районе ледника было зафиксировано перемещение земной коры на 3 см в юго-восточном направлении. Сейсмическая активность продолжала увеличиваться и достигла максимума 3-5 марта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1403</TotalTime>
  <Words>71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Текстура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Портфолио</dc:title>
  <dc:creator>Владелец</dc:creator>
  <cp:lastModifiedBy>Андрей</cp:lastModifiedBy>
  <cp:revision>183</cp:revision>
  <dcterms:created xsi:type="dcterms:W3CDTF">2006-10-12T13:20:05Z</dcterms:created>
  <dcterms:modified xsi:type="dcterms:W3CDTF">2012-12-04T06:34:40Z</dcterms:modified>
</cp:coreProperties>
</file>