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0"/>
            <a:ext cx="9324975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51"/>
          <p:cNvSpPr txBox="1">
            <a:spLocks noChangeArrowheads="1"/>
          </p:cNvSpPr>
          <p:nvPr/>
        </p:nvSpPr>
        <p:spPr bwMode="auto">
          <a:xfrm>
            <a:off x="179388" y="3716338"/>
            <a:ext cx="89646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Важен ответ на вопрос: как будут происходить эти изменения — постепенно, с примерно одинаковой скоростью — то есть линейная модель, или же возможен некий качественный «скачок» в скорости этих изменений. Естественно, что для человечества приемлем только первый, «адаптационный» вариант, так как постепенные изменения дают шанс приспособить жизнь в целом к новым природным условиям. Второй вариант является катастрофическим, с ним связаны резкие, быстрые изменения условий природной среды, которые нам известны как природные катаклизмы.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88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2012-12-04T06:33:37Z</dcterms:modified>
</cp:coreProperties>
</file>