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79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CE8F8"/>
    <a:srgbClr val="000808"/>
    <a:srgbClr val="FF0000"/>
    <a:srgbClr val="A50021"/>
    <a:srgbClr val="66FF33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378" autoAdjust="0"/>
    <p:restoredTop sz="94679" autoAdjust="0"/>
  </p:normalViewPr>
  <p:slideViewPr>
    <p:cSldViewPr>
      <p:cViewPr>
        <p:scale>
          <a:sx n="75" d="100"/>
          <a:sy n="75" d="100"/>
        </p:scale>
        <p:origin x="-105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9B04-DF6F-4EDD-B2AF-C4E5A5D3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07691-58BD-41BF-8CDD-86FDDC2F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FC63-6217-42A4-A103-2E95761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FEAE-BA5E-4CCC-B9E1-D70C30DAF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2A31-A725-4D7B-821C-25888F83D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8697-AF92-4F7A-9FD8-ACB06BFB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C3CA-FA14-4475-A439-FA27C2FA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B920-32AA-4273-A794-6B9BE6024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AC6B-02F7-4CD8-A5F4-878BBD983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9012-0FCA-48B2-96EE-709AE35E0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336E-36A1-4783-B03D-A73BE06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3F89-1A12-412B-AF33-1B765618F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E5AE5D-E16C-4B43-84CC-0B2F964DB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179388" y="3500438"/>
            <a:ext cx="89646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Showcard Gothic" pitchFamily="82" charset="0"/>
              </a:rPr>
              <a:t>С 1983 по 2003 гг. скорость дрейфа Северного магнитного полюса - Northern magnetic pole возросла на 500%, в то время, как в предыдущие годы она варьировала в пределах 40-50% относительно фона. В 1998 году внезапно произошло изменение формы Земли – она сжалась в полюсах и расширилась в экваторе. Ученые отмечают, что на основе собранных данных сейсмическая и вулканическая активность начнет спадать с 2016 г., но температура воздуха при этом начнет существенно возрастать. Следовательно, начнется усиленное таяние ледников и повышение уровня мирового океана. Предполагается, что повышение температуры приведет к увеличению лесных пожаров летом.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1403</TotalTime>
  <Words>105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Текстура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Владелец</dc:creator>
  <cp:lastModifiedBy>Андрей</cp:lastModifiedBy>
  <cp:revision>183</cp:revision>
  <dcterms:created xsi:type="dcterms:W3CDTF">2006-10-12T13:20:05Z</dcterms:created>
  <dcterms:modified xsi:type="dcterms:W3CDTF">2012-12-04T06:36:37Z</dcterms:modified>
</cp:coreProperties>
</file>