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85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4363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79388" y="4437063"/>
            <a:ext cx="896461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CC"/>
                </a:solidFill>
                <a:latin typeface="Showcard Gothic" pitchFamily="82" charset="0"/>
              </a:rPr>
              <a:t>Каждый час три вида животных исчезают с лица Земли, а четверть всех видов флоры и фауны нашей планеты перестанут существовать в ближайшее время. Уже бесследно исчезли с лица Земли 35% всех видов морских животных, ежегодно используются 70% мирового запаса рыбы, что превышает возможности его естественного восстановления. При этом в России по популяции животных ударили пожары прошедшего лета, особенно сильно досталось птицам.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70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2012-12-04T06:37:03Z</dcterms:modified>
</cp:coreProperties>
</file>